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4">
  <p:sldMasterIdLst>
    <p:sldMasterId id="2147483688" r:id="rId4"/>
  </p:sldMasterIdLst>
  <p:notesMasterIdLst>
    <p:notesMasterId r:id="rId10"/>
  </p:notesMasterIdLst>
  <p:handoutMasterIdLst>
    <p:handoutMasterId r:id="rId11"/>
  </p:handoutMasterIdLst>
  <p:sldIdLst>
    <p:sldId id="263" r:id="rId5"/>
    <p:sldId id="264" r:id="rId6"/>
    <p:sldId id="265" r:id="rId7"/>
    <p:sldId id="266" r:id="rId8"/>
    <p:sldId id="267" r:id="rId9"/>
  </p:sldIdLst>
  <p:sldSz cx="12192000" cy="6858000"/>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DM" initials="IDM" lastIdx="17" clrIdx="0">
    <p:extLst>
      <p:ext uri="{19B8F6BF-5375-455C-9EA6-DF929625EA0E}">
        <p15:presenceInfo xmlns:p15="http://schemas.microsoft.com/office/powerpoint/2012/main" userId="ID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B6"/>
    <a:srgbClr val="486598"/>
    <a:srgbClr val="374277"/>
    <a:srgbClr val="DDF9FF"/>
    <a:srgbClr val="000000"/>
    <a:srgbClr val="2963AC"/>
    <a:srgbClr val="EA2421"/>
    <a:srgbClr val="9A47DA"/>
    <a:srgbClr val="0A8FED"/>
    <a:srgbClr val="394C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F4B335-EAE7-4D5A-992D-425E409BAD0B}" v="276" dt="2025-04-16T11:08:14.616"/>
    <p1510:client id="{88F474F3-D0E1-456F-AE55-0F6AA6CCF8E3}" v="558" dt="2025-04-16T11:55:07.198"/>
    <p1510:client id="{BA1F6109-79D3-4CEA-A74E-8885DE3D8F3E}" v="958" dt="2025-04-16T10:21:00.376"/>
    <p1510:client id="{CCD63D58-6619-4837-B41D-FE3A1BDAF882}" v="8" dt="2025-04-16T10:23:21.1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ysaul Nyirongo" userId="dc6561df-a042-4a3d-acb6-dd094d837a78" providerId="ADAL" clId="{9E4CB446-686B-4D51-B45B-1C2B11B6D94C}"/>
    <pc:docChg chg="undo custSel addSld delSld modSld">
      <pc:chgData name="Vysaul Nyirongo" userId="dc6561df-a042-4a3d-acb6-dd094d837a78" providerId="ADAL" clId="{9E4CB446-686B-4D51-B45B-1C2B11B6D94C}" dt="2023-11-13T05:29:12.221" v="614" actId="1076"/>
      <pc:docMkLst>
        <pc:docMk/>
      </pc:docMkLst>
      <pc:sldChg chg="modSp mod">
        <pc:chgData name="Vysaul Nyirongo" userId="dc6561df-a042-4a3d-acb6-dd094d837a78" providerId="ADAL" clId="{9E4CB446-686B-4D51-B45B-1C2B11B6D94C}" dt="2023-11-13T03:20:06.351" v="62" actId="20577"/>
        <pc:sldMkLst>
          <pc:docMk/>
          <pc:sldMk cId="1636467240" sldId="1357"/>
        </pc:sldMkLst>
      </pc:sldChg>
      <pc:sldChg chg="del">
        <pc:chgData name="Vysaul Nyirongo" userId="dc6561df-a042-4a3d-acb6-dd094d837a78" providerId="ADAL" clId="{9E4CB446-686B-4D51-B45B-1C2B11B6D94C}" dt="2023-11-13T04:41:42.992" v="510" actId="2696"/>
        <pc:sldMkLst>
          <pc:docMk/>
          <pc:sldMk cId="4127174454" sldId="1411"/>
        </pc:sldMkLst>
      </pc:sldChg>
      <pc:sldChg chg="addSp delSp modSp mod">
        <pc:chgData name="Vysaul Nyirongo" userId="dc6561df-a042-4a3d-acb6-dd094d837a78" providerId="ADAL" clId="{9E4CB446-686B-4D51-B45B-1C2B11B6D94C}" dt="2023-11-13T04:17:40.907" v="374" actId="20577"/>
        <pc:sldMkLst>
          <pc:docMk/>
          <pc:sldMk cId="875993725" sldId="1412"/>
        </pc:sldMkLst>
      </pc:sldChg>
      <pc:sldChg chg="addSp delSp modSp add mod">
        <pc:chgData name="Vysaul Nyirongo" userId="dc6561df-a042-4a3d-acb6-dd094d837a78" providerId="ADAL" clId="{9E4CB446-686B-4D51-B45B-1C2B11B6D94C}" dt="2023-11-13T03:24:43.033" v="184" actId="27636"/>
        <pc:sldMkLst>
          <pc:docMk/>
          <pc:sldMk cId="3646201312" sldId="1413"/>
        </pc:sldMkLst>
      </pc:sldChg>
      <pc:sldChg chg="addSp delSp modSp add mod">
        <pc:chgData name="Vysaul Nyirongo" userId="dc6561df-a042-4a3d-acb6-dd094d837a78" providerId="ADAL" clId="{9E4CB446-686B-4D51-B45B-1C2B11B6D94C}" dt="2023-11-13T04:25:28.709" v="480" actId="20577"/>
        <pc:sldMkLst>
          <pc:docMk/>
          <pc:sldMk cId="2911179327" sldId="1414"/>
        </pc:sldMkLst>
      </pc:sldChg>
      <pc:sldChg chg="addSp delSp modSp add mod">
        <pc:chgData name="Vysaul Nyirongo" userId="dc6561df-a042-4a3d-acb6-dd094d837a78" providerId="ADAL" clId="{9E4CB446-686B-4D51-B45B-1C2B11B6D94C}" dt="2023-11-13T04:41:21.712" v="509" actId="6549"/>
        <pc:sldMkLst>
          <pc:docMk/>
          <pc:sldMk cId="2690927791" sldId="1415"/>
        </pc:sldMkLst>
      </pc:sldChg>
      <pc:sldChg chg="addSp delSp modSp add mod">
        <pc:chgData name="Vysaul Nyirongo" userId="dc6561df-a042-4a3d-acb6-dd094d837a78" providerId="ADAL" clId="{9E4CB446-686B-4D51-B45B-1C2B11B6D94C}" dt="2023-11-13T04:52:44.813" v="553" actId="1076"/>
        <pc:sldMkLst>
          <pc:docMk/>
          <pc:sldMk cId="3517085397" sldId="1416"/>
        </pc:sldMkLst>
      </pc:sldChg>
      <pc:sldChg chg="addSp delSp modSp mod">
        <pc:chgData name="Vysaul Nyirongo" userId="dc6561df-a042-4a3d-acb6-dd094d837a78" providerId="ADAL" clId="{9E4CB446-686B-4D51-B45B-1C2B11B6D94C}" dt="2023-11-13T05:19:51.366" v="604" actId="1076"/>
        <pc:sldMkLst>
          <pc:docMk/>
          <pc:sldMk cId="1105040912" sldId="1417"/>
        </pc:sldMkLst>
      </pc:sldChg>
      <pc:sldChg chg="addSp delSp modSp add mod">
        <pc:chgData name="Vysaul Nyirongo" userId="dc6561df-a042-4a3d-acb6-dd094d837a78" providerId="ADAL" clId="{9E4CB446-686B-4D51-B45B-1C2B11B6D94C}" dt="2023-11-13T05:29:12.221" v="614" actId="1076"/>
        <pc:sldMkLst>
          <pc:docMk/>
          <pc:sldMk cId="939287159" sldId="1418"/>
        </pc:sldMkLst>
      </pc:sldChg>
      <pc:sldMasterChg chg="delSldLayout">
        <pc:chgData name="Vysaul Nyirongo" userId="dc6561df-a042-4a3d-acb6-dd094d837a78" providerId="ADAL" clId="{9E4CB446-686B-4D51-B45B-1C2B11B6D94C}" dt="2023-11-13T04:41:42.992" v="510" actId="2696"/>
        <pc:sldMasterMkLst>
          <pc:docMk/>
          <pc:sldMasterMk cId="892655807" sldId="2147483671"/>
        </pc:sldMasterMkLst>
        <pc:sldLayoutChg chg="del">
          <pc:chgData name="Vysaul Nyirongo" userId="dc6561df-a042-4a3d-acb6-dd094d837a78" providerId="ADAL" clId="{9E4CB446-686B-4D51-B45B-1C2B11B6D94C}" dt="2023-11-13T04:41:42.992" v="510" actId="2696"/>
          <pc:sldLayoutMkLst>
            <pc:docMk/>
            <pc:sldMasterMk cId="892655807" sldId="2147483671"/>
            <pc:sldLayoutMk cId="3685817176" sldId="2147483688"/>
          </pc:sldLayoutMkLst>
        </pc:sldLayoutChg>
      </pc:sldMasterChg>
    </pc:docChg>
  </pc:docChgLst>
  <pc:docChgLst>
    <pc:chgData name="Vysaul Nyirongo" userId="dc6561df-a042-4a3d-acb6-dd094d837a78" providerId="ADAL" clId="{95F2963F-2F9E-4950-B5F8-4B087DFF6E79}"/>
    <pc:docChg chg="undo custSel addSld modSld">
      <pc:chgData name="Vysaul Nyirongo" userId="dc6561df-a042-4a3d-acb6-dd094d837a78" providerId="ADAL" clId="{95F2963F-2F9E-4950-B5F8-4B087DFF6E79}" dt="2023-11-13T18:54:43.628" v="133" actId="20577"/>
      <pc:docMkLst>
        <pc:docMk/>
      </pc:docMkLst>
      <pc:sldChg chg="modSp mod">
        <pc:chgData name="Vysaul Nyirongo" userId="dc6561df-a042-4a3d-acb6-dd094d837a78" providerId="ADAL" clId="{95F2963F-2F9E-4950-B5F8-4B087DFF6E79}" dt="2023-11-13T15:47:49.472" v="27" actId="207"/>
        <pc:sldMkLst>
          <pc:docMk/>
          <pc:sldMk cId="1636467240" sldId="1357"/>
        </pc:sldMkLst>
      </pc:sldChg>
      <pc:sldChg chg="modSp mod">
        <pc:chgData name="Vysaul Nyirongo" userId="dc6561df-a042-4a3d-acb6-dd094d837a78" providerId="ADAL" clId="{95F2963F-2F9E-4950-B5F8-4B087DFF6E79}" dt="2023-11-13T18:54:43.628" v="133" actId="20577"/>
        <pc:sldMkLst>
          <pc:docMk/>
          <pc:sldMk cId="3646201312" sldId="1413"/>
        </pc:sldMkLst>
      </pc:sldChg>
      <pc:sldChg chg="addSp delSp modSp add mod">
        <pc:chgData name="Vysaul Nyirongo" userId="dc6561df-a042-4a3d-acb6-dd094d837a78" providerId="ADAL" clId="{95F2963F-2F9E-4950-B5F8-4B087DFF6E79}" dt="2023-11-13T18:39:00.423" v="102" actId="20577"/>
        <pc:sldMkLst>
          <pc:docMk/>
          <pc:sldMk cId="3417523346" sldId="1419"/>
        </pc:sldMkLst>
      </pc:sldChg>
      <pc:sldChg chg="addSp delSp modSp add mod">
        <pc:chgData name="Vysaul Nyirongo" userId="dc6561df-a042-4a3d-acb6-dd094d837a78" providerId="ADAL" clId="{95F2963F-2F9E-4950-B5F8-4B087DFF6E79}" dt="2023-11-13T18:53:06.336" v="116" actId="1076"/>
        <pc:sldMkLst>
          <pc:docMk/>
          <pc:sldMk cId="1327979613" sldId="1420"/>
        </pc:sldMkLst>
      </pc:sldChg>
    </pc:docChg>
  </pc:docChgLst>
  <pc:docChgLst>
    <pc:chgData name="Vysaul Nyirongo" userId="dc6561df-a042-4a3d-acb6-dd094d837a78" providerId="ADAL" clId="{7B12AF92-20A6-4648-8C5F-E991F031A819}"/>
    <pc:docChg chg="custSel addSld delSld modSld">
      <pc:chgData name="Vysaul Nyirongo" userId="dc6561df-a042-4a3d-acb6-dd094d837a78" providerId="ADAL" clId="{7B12AF92-20A6-4648-8C5F-E991F031A819}" dt="2023-12-09T14:16:33.099" v="174" actId="14734"/>
      <pc:docMkLst>
        <pc:docMk/>
      </pc:docMkLst>
      <pc:sldChg chg="addSp modSp mod">
        <pc:chgData name="Vysaul Nyirongo" userId="dc6561df-a042-4a3d-acb6-dd094d837a78" providerId="ADAL" clId="{7B12AF92-20A6-4648-8C5F-E991F031A819}" dt="2023-12-09T14:12:24.110" v="73" actId="3064"/>
        <pc:sldMkLst>
          <pc:docMk/>
          <pc:sldMk cId="3646201312" sldId="1413"/>
        </pc:sldMkLst>
      </pc:sldChg>
      <pc:sldChg chg="modSp mod">
        <pc:chgData name="Vysaul Nyirongo" userId="dc6561df-a042-4a3d-acb6-dd094d837a78" providerId="ADAL" clId="{7B12AF92-20A6-4648-8C5F-E991F031A819}" dt="2023-12-09T14:13:14.857" v="82" actId="207"/>
        <pc:sldMkLst>
          <pc:docMk/>
          <pc:sldMk cId="3417523346" sldId="1419"/>
        </pc:sldMkLst>
      </pc:sldChg>
      <pc:sldChg chg="modSp mod">
        <pc:chgData name="Vysaul Nyirongo" userId="dc6561df-a042-4a3d-acb6-dd094d837a78" providerId="ADAL" clId="{7B12AF92-20A6-4648-8C5F-E991F031A819}" dt="2023-12-09T14:16:33.099" v="174" actId="14734"/>
        <pc:sldMkLst>
          <pc:docMk/>
          <pc:sldMk cId="1327979613" sldId="1420"/>
        </pc:sldMkLst>
      </pc:sldChg>
      <pc:sldChg chg="delSp modSp add del mod">
        <pc:chgData name="Vysaul Nyirongo" userId="dc6561df-a042-4a3d-acb6-dd094d837a78" providerId="ADAL" clId="{7B12AF92-20A6-4648-8C5F-E991F031A819}" dt="2023-12-09T14:10:18.913" v="55" actId="47"/>
        <pc:sldMkLst>
          <pc:docMk/>
          <pc:sldMk cId="713641341" sldId="1421"/>
        </pc:sldMkLst>
      </pc:sldChg>
    </pc:docChg>
  </pc:docChgLst>
  <pc:docChgLst>
    <pc:chgData name="Markie Muryawan" userId="20ecc2d2-925d-4715-8099-9dc1f45a0ab4" providerId="ADAL" clId="{A9D82871-A2A0-48B8-B12D-31052C1F2A6D}"/>
    <pc:docChg chg="delSld modSld">
      <pc:chgData name="Markie Muryawan" userId="20ecc2d2-925d-4715-8099-9dc1f45a0ab4" providerId="ADAL" clId="{A9D82871-A2A0-48B8-B12D-31052C1F2A6D}" dt="2024-01-22T21:41:42.818" v="27" actId="20577"/>
      <pc:docMkLst>
        <pc:docMk/>
      </pc:docMkLst>
      <pc:sldChg chg="modSp mod">
        <pc:chgData name="Markie Muryawan" userId="20ecc2d2-925d-4715-8099-9dc1f45a0ab4" providerId="ADAL" clId="{A9D82871-A2A0-48B8-B12D-31052C1F2A6D}" dt="2024-01-22T21:41:42.818" v="27" actId="20577"/>
        <pc:sldMkLst>
          <pc:docMk/>
          <pc:sldMk cId="1636467240" sldId="1357"/>
        </pc:sldMkLst>
      </pc:sldChg>
      <pc:sldChg chg="del">
        <pc:chgData name="Markie Muryawan" userId="20ecc2d2-925d-4715-8099-9dc1f45a0ab4" providerId="ADAL" clId="{A9D82871-A2A0-48B8-B12D-31052C1F2A6D}" dt="2024-01-22T21:40:49.460" v="0" actId="47"/>
        <pc:sldMkLst>
          <pc:docMk/>
          <pc:sldMk cId="875993725" sldId="1412"/>
        </pc:sldMkLst>
      </pc:sldChg>
      <pc:sldChg chg="del">
        <pc:chgData name="Markie Muryawan" userId="20ecc2d2-925d-4715-8099-9dc1f45a0ab4" providerId="ADAL" clId="{A9D82871-A2A0-48B8-B12D-31052C1F2A6D}" dt="2024-01-22T21:40:49.460" v="0" actId="47"/>
        <pc:sldMkLst>
          <pc:docMk/>
          <pc:sldMk cId="3646201312" sldId="1413"/>
        </pc:sldMkLst>
      </pc:sldChg>
      <pc:sldChg chg="del">
        <pc:chgData name="Markie Muryawan" userId="20ecc2d2-925d-4715-8099-9dc1f45a0ab4" providerId="ADAL" clId="{A9D82871-A2A0-48B8-B12D-31052C1F2A6D}" dt="2024-01-22T21:40:49.460" v="0" actId="47"/>
        <pc:sldMkLst>
          <pc:docMk/>
          <pc:sldMk cId="2911179327" sldId="1414"/>
        </pc:sldMkLst>
      </pc:sldChg>
      <pc:sldChg chg="del">
        <pc:chgData name="Markie Muryawan" userId="20ecc2d2-925d-4715-8099-9dc1f45a0ab4" providerId="ADAL" clId="{A9D82871-A2A0-48B8-B12D-31052C1F2A6D}" dt="2024-01-22T21:40:49.460" v="0" actId="47"/>
        <pc:sldMkLst>
          <pc:docMk/>
          <pc:sldMk cId="2690927791" sldId="1415"/>
        </pc:sldMkLst>
      </pc:sldChg>
      <pc:sldChg chg="del">
        <pc:chgData name="Markie Muryawan" userId="20ecc2d2-925d-4715-8099-9dc1f45a0ab4" providerId="ADAL" clId="{A9D82871-A2A0-48B8-B12D-31052C1F2A6D}" dt="2024-01-22T21:40:49.460" v="0" actId="47"/>
        <pc:sldMkLst>
          <pc:docMk/>
          <pc:sldMk cId="3517085397" sldId="1416"/>
        </pc:sldMkLst>
      </pc:sldChg>
      <pc:sldChg chg="del">
        <pc:chgData name="Markie Muryawan" userId="20ecc2d2-925d-4715-8099-9dc1f45a0ab4" providerId="ADAL" clId="{A9D82871-A2A0-48B8-B12D-31052C1F2A6D}" dt="2024-01-22T21:40:49.460" v="0" actId="47"/>
        <pc:sldMkLst>
          <pc:docMk/>
          <pc:sldMk cId="1105040912" sldId="1417"/>
        </pc:sldMkLst>
      </pc:sldChg>
      <pc:sldChg chg="del">
        <pc:chgData name="Markie Muryawan" userId="20ecc2d2-925d-4715-8099-9dc1f45a0ab4" providerId="ADAL" clId="{A9D82871-A2A0-48B8-B12D-31052C1F2A6D}" dt="2024-01-22T21:40:51.188" v="1" actId="47"/>
        <pc:sldMkLst>
          <pc:docMk/>
          <pc:sldMk cId="939287159" sldId="1418"/>
        </pc:sldMkLst>
      </pc:sldChg>
      <pc:sldChg chg="del">
        <pc:chgData name="Markie Muryawan" userId="20ecc2d2-925d-4715-8099-9dc1f45a0ab4" providerId="ADAL" clId="{A9D82871-A2A0-48B8-B12D-31052C1F2A6D}" dt="2024-01-22T21:40:49.460" v="0" actId="47"/>
        <pc:sldMkLst>
          <pc:docMk/>
          <pc:sldMk cId="3417523346" sldId="1419"/>
        </pc:sldMkLst>
      </pc:sldChg>
      <pc:sldChg chg="del">
        <pc:chgData name="Markie Muryawan" userId="20ecc2d2-925d-4715-8099-9dc1f45a0ab4" providerId="ADAL" clId="{A9D82871-A2A0-48B8-B12D-31052C1F2A6D}" dt="2024-01-22T21:40:49.460" v="0" actId="47"/>
        <pc:sldMkLst>
          <pc:docMk/>
          <pc:sldMk cId="1327979613" sldId="1420"/>
        </pc:sldMkLst>
      </pc:sldChg>
    </pc:docChg>
  </pc:docChgLst>
  <pc:docChgLst>
    <pc:chgData name="Vysaul Nyirongo" userId="dc6561df-a042-4a3d-acb6-dd094d837a78" providerId="ADAL" clId="{A80D31B8-825F-4340-8972-8E327070EC80}"/>
    <pc:docChg chg="modSld">
      <pc:chgData name="Vysaul Nyirongo" userId="dc6561df-a042-4a3d-acb6-dd094d837a78" providerId="ADAL" clId="{A80D31B8-825F-4340-8972-8E327070EC80}" dt="2023-12-09T14:34:12.292" v="27" actId="3064"/>
      <pc:docMkLst>
        <pc:docMk/>
      </pc:docMkLst>
      <pc:sldChg chg="modSp mod">
        <pc:chgData name="Vysaul Nyirongo" userId="dc6561df-a042-4a3d-acb6-dd094d837a78" providerId="ADAL" clId="{A80D31B8-825F-4340-8972-8E327070EC80}" dt="2023-12-09T14:34:12.292" v="27" actId="3064"/>
        <pc:sldMkLst>
          <pc:docMk/>
          <pc:sldMk cId="3646201312" sldId="1413"/>
        </pc:sldMkLst>
      </pc:sldChg>
    </pc:docChg>
  </pc:docChgLst>
  <pc:docChgLst>
    <pc:chgData name="Habibur Khan" userId="S::khan39@un.org::aa634674-943d-472b-b3b0-6867dc92fc78" providerId="AD" clId="Web-{73F4B335-EAE7-4D5A-992D-425E409BAD0B}"/>
    <pc:docChg chg="addSld modSld">
      <pc:chgData name="Habibur Khan" userId="S::khan39@un.org::aa634674-943d-472b-b3b0-6867dc92fc78" providerId="AD" clId="Web-{73F4B335-EAE7-4D5A-992D-425E409BAD0B}" dt="2025-04-16T11:08:14.616" v="275" actId="20577"/>
      <pc:docMkLst>
        <pc:docMk/>
      </pc:docMkLst>
      <pc:sldChg chg="modSp">
        <pc:chgData name="Habibur Khan" userId="S::khan39@un.org::aa634674-943d-472b-b3b0-6867dc92fc78" providerId="AD" clId="Web-{73F4B335-EAE7-4D5A-992D-425E409BAD0B}" dt="2025-04-16T11:02:44.915" v="1" actId="20577"/>
        <pc:sldMkLst>
          <pc:docMk/>
          <pc:sldMk cId="2866973017" sldId="264"/>
        </pc:sldMkLst>
        <pc:graphicFrameChg chg="modGraphic">
          <ac:chgData name="Habibur Khan" userId="S::khan39@un.org::aa634674-943d-472b-b3b0-6867dc92fc78" providerId="AD" clId="Web-{73F4B335-EAE7-4D5A-992D-425E409BAD0B}" dt="2025-04-16T11:02:44.915" v="1" actId="20577"/>
          <ac:graphicFrameMkLst>
            <pc:docMk/>
            <pc:sldMk cId="2866973017" sldId="264"/>
            <ac:graphicFrameMk id="6" creationId="{3A715A5F-128A-A65F-1677-FF7E135C18A0}"/>
          </ac:graphicFrameMkLst>
        </pc:graphicFrameChg>
      </pc:sldChg>
      <pc:sldChg chg="modSp new">
        <pc:chgData name="Habibur Khan" userId="S::khan39@un.org::aa634674-943d-472b-b3b0-6867dc92fc78" providerId="AD" clId="Web-{73F4B335-EAE7-4D5A-992D-425E409BAD0B}" dt="2025-04-16T11:08:14.616" v="275" actId="20577"/>
        <pc:sldMkLst>
          <pc:docMk/>
          <pc:sldMk cId="2622312240" sldId="267"/>
        </pc:sldMkLst>
        <pc:spChg chg="mod">
          <ac:chgData name="Habibur Khan" userId="S::khan39@un.org::aa634674-943d-472b-b3b0-6867dc92fc78" providerId="AD" clId="Web-{73F4B335-EAE7-4D5A-992D-425E409BAD0B}" dt="2025-04-16T11:08:14.616" v="275" actId="20577"/>
          <ac:spMkLst>
            <pc:docMk/>
            <pc:sldMk cId="2622312240" sldId="267"/>
            <ac:spMk id="2" creationId="{356F5ABD-E030-542C-8C5C-EBDC5CAD9714}"/>
          </ac:spMkLst>
        </pc:spChg>
        <pc:spChg chg="mod">
          <ac:chgData name="Habibur Khan" userId="S::khan39@un.org::aa634674-943d-472b-b3b0-6867dc92fc78" providerId="AD" clId="Web-{73F4B335-EAE7-4D5A-992D-425E409BAD0B}" dt="2025-04-16T11:03:43.106" v="27" actId="20577"/>
          <ac:spMkLst>
            <pc:docMk/>
            <pc:sldMk cId="2622312240" sldId="267"/>
            <ac:spMk id="3" creationId="{FE6182F2-05D4-6CEB-C352-9CCB37915E8C}"/>
          </ac:spMkLst>
        </pc:spChg>
      </pc:sldChg>
    </pc:docChg>
  </pc:docChgLst>
  <pc:docChgLst>
    <pc:chgData name="Habibur Khan" userId="aa634674-943d-472b-b3b0-6867dc92fc78" providerId="ADAL" clId="{88F474F3-D0E1-456F-AE55-0F6AA6CCF8E3}"/>
    <pc:docChg chg="custSel addSld delSld modSld">
      <pc:chgData name="Habibur Khan" userId="aa634674-943d-472b-b3b0-6867dc92fc78" providerId="ADAL" clId="{88F474F3-D0E1-456F-AE55-0F6AA6CCF8E3}" dt="2025-04-16T11:55:07.197" v="558" actId="20577"/>
      <pc:docMkLst>
        <pc:docMk/>
      </pc:docMkLst>
      <pc:sldChg chg="modSp">
        <pc:chgData name="Habibur Khan" userId="aa634674-943d-472b-b3b0-6867dc92fc78" providerId="ADAL" clId="{88F474F3-D0E1-456F-AE55-0F6AA6CCF8E3}" dt="2025-04-16T11:23:31.474" v="80" actId="20577"/>
        <pc:sldMkLst>
          <pc:docMk/>
          <pc:sldMk cId="2866973017" sldId="264"/>
        </pc:sldMkLst>
        <pc:graphicFrameChg chg="mod">
          <ac:chgData name="Habibur Khan" userId="aa634674-943d-472b-b3b0-6867dc92fc78" providerId="ADAL" clId="{88F474F3-D0E1-456F-AE55-0F6AA6CCF8E3}" dt="2025-04-16T11:23:31.474" v="80" actId="20577"/>
          <ac:graphicFrameMkLst>
            <pc:docMk/>
            <pc:sldMk cId="2866973017" sldId="264"/>
            <ac:graphicFrameMk id="6" creationId="{3A715A5F-128A-A65F-1677-FF7E135C18A0}"/>
          </ac:graphicFrameMkLst>
        </pc:graphicFrameChg>
      </pc:sldChg>
      <pc:sldChg chg="modSp">
        <pc:chgData name="Habibur Khan" userId="aa634674-943d-472b-b3b0-6867dc92fc78" providerId="ADAL" clId="{88F474F3-D0E1-456F-AE55-0F6AA6CCF8E3}" dt="2025-04-16T11:23:05.697" v="74" actId="20577"/>
        <pc:sldMkLst>
          <pc:docMk/>
          <pc:sldMk cId="4156465815" sldId="265"/>
        </pc:sldMkLst>
        <pc:graphicFrameChg chg="mod">
          <ac:chgData name="Habibur Khan" userId="aa634674-943d-472b-b3b0-6867dc92fc78" providerId="ADAL" clId="{88F474F3-D0E1-456F-AE55-0F6AA6CCF8E3}" dt="2025-04-16T11:23:05.697" v="74" actId="20577"/>
          <ac:graphicFrameMkLst>
            <pc:docMk/>
            <pc:sldMk cId="4156465815" sldId="265"/>
            <ac:graphicFrameMk id="5" creationId="{07C8E2E0-C9D5-E95C-9A74-EF4A6CC13F6E}"/>
          </ac:graphicFrameMkLst>
        </pc:graphicFrameChg>
      </pc:sldChg>
      <pc:sldChg chg="modSp">
        <pc:chgData name="Habibur Khan" userId="aa634674-943d-472b-b3b0-6867dc92fc78" providerId="ADAL" clId="{88F474F3-D0E1-456F-AE55-0F6AA6CCF8E3}" dt="2025-04-16T11:43:21.281" v="228" actId="20577"/>
        <pc:sldMkLst>
          <pc:docMk/>
          <pc:sldMk cId="97890574" sldId="266"/>
        </pc:sldMkLst>
        <pc:graphicFrameChg chg="mod">
          <ac:chgData name="Habibur Khan" userId="aa634674-943d-472b-b3b0-6867dc92fc78" providerId="ADAL" clId="{88F474F3-D0E1-456F-AE55-0F6AA6CCF8E3}" dt="2025-04-16T11:43:21.281" v="228" actId="20577"/>
          <ac:graphicFrameMkLst>
            <pc:docMk/>
            <pc:sldMk cId="97890574" sldId="266"/>
            <ac:graphicFrameMk id="5" creationId="{7B3200B8-17EE-B724-F9D1-E8772527572F}"/>
          </ac:graphicFrameMkLst>
        </pc:graphicFrameChg>
      </pc:sldChg>
      <pc:sldChg chg="addSp delSp modSp mod">
        <pc:chgData name="Habibur Khan" userId="aa634674-943d-472b-b3b0-6867dc92fc78" providerId="ADAL" clId="{88F474F3-D0E1-456F-AE55-0F6AA6CCF8E3}" dt="2025-04-16T11:55:07.197" v="558" actId="20577"/>
        <pc:sldMkLst>
          <pc:docMk/>
          <pc:sldMk cId="2622312240" sldId="267"/>
        </pc:sldMkLst>
        <pc:spChg chg="del mod">
          <ac:chgData name="Habibur Khan" userId="aa634674-943d-472b-b3b0-6867dc92fc78" providerId="ADAL" clId="{88F474F3-D0E1-456F-AE55-0F6AA6CCF8E3}" dt="2025-04-16T11:08:38.719" v="1" actId="12084"/>
          <ac:spMkLst>
            <pc:docMk/>
            <pc:sldMk cId="2622312240" sldId="267"/>
            <ac:spMk id="2" creationId="{356F5ABD-E030-542C-8C5C-EBDC5CAD9714}"/>
          </ac:spMkLst>
        </pc:spChg>
        <pc:graphicFrameChg chg="add mod">
          <ac:chgData name="Habibur Khan" userId="aa634674-943d-472b-b3b0-6867dc92fc78" providerId="ADAL" clId="{88F474F3-D0E1-456F-AE55-0F6AA6CCF8E3}" dt="2025-04-16T11:55:07.197" v="558" actId="20577"/>
          <ac:graphicFrameMkLst>
            <pc:docMk/>
            <pc:sldMk cId="2622312240" sldId="267"/>
            <ac:graphicFrameMk id="5" creationId="{4E0AB479-8124-48BA-69D5-38468E9DEF68}"/>
          </ac:graphicFrameMkLst>
        </pc:graphicFrameChg>
      </pc:sldChg>
      <pc:sldChg chg="modSp new del mod">
        <pc:chgData name="Habibur Khan" userId="aa634674-943d-472b-b3b0-6867dc92fc78" providerId="ADAL" clId="{88F474F3-D0E1-456F-AE55-0F6AA6CCF8E3}" dt="2025-04-16T11:54:10.832" v="501" actId="47"/>
        <pc:sldMkLst>
          <pc:docMk/>
          <pc:sldMk cId="955619990" sldId="268"/>
        </pc:sldMkLst>
        <pc:spChg chg="mod">
          <ac:chgData name="Habibur Khan" userId="aa634674-943d-472b-b3b0-6867dc92fc78" providerId="ADAL" clId="{88F474F3-D0E1-456F-AE55-0F6AA6CCF8E3}" dt="2025-04-16T11:46:27.777" v="339" actId="20577"/>
          <ac:spMkLst>
            <pc:docMk/>
            <pc:sldMk cId="955619990" sldId="268"/>
            <ac:spMk id="2" creationId="{1EEA6B69-0293-DE90-2961-5EB847A4B9E5}"/>
          </ac:spMkLst>
        </pc:spChg>
      </pc:sldChg>
    </pc:docChg>
  </pc:docChgLst>
  <pc:docChgLst>
    <pc:chgData name="Mohamad Markie Muryawan" userId="20ecc2d2-925d-4715-8099-9dc1f45a0ab4" providerId="ADAL" clId="{A9D82871-A2A0-48B8-B12D-31052C1F2A6D}"/>
    <pc:docChg chg="addSld delSld modSld modMainMaster">
      <pc:chgData name="Mohamad Markie Muryawan" userId="20ecc2d2-925d-4715-8099-9dc1f45a0ab4" providerId="ADAL" clId="{A9D82871-A2A0-48B8-B12D-31052C1F2A6D}" dt="2024-01-25T18:13:59.360" v="33" actId="20577"/>
      <pc:docMkLst>
        <pc:docMk/>
      </pc:docMkLst>
      <pc:sldChg chg="modSp add mod">
        <pc:chgData name="Mohamad Markie Muryawan" userId="20ecc2d2-925d-4715-8099-9dc1f45a0ab4" providerId="ADAL" clId="{A9D82871-A2A0-48B8-B12D-31052C1F2A6D}" dt="2024-01-25T18:13:59.360" v="33" actId="20577"/>
        <pc:sldMkLst>
          <pc:docMk/>
          <pc:sldMk cId="0" sldId="263"/>
        </pc:sldMkLst>
      </pc:sldChg>
      <pc:sldChg chg="del">
        <pc:chgData name="Mohamad Markie Muryawan" userId="20ecc2d2-925d-4715-8099-9dc1f45a0ab4" providerId="ADAL" clId="{A9D82871-A2A0-48B8-B12D-31052C1F2A6D}" dt="2024-01-25T18:13:47.317" v="15" actId="47"/>
        <pc:sldMkLst>
          <pc:docMk/>
          <pc:sldMk cId="1636467240" sldId="1357"/>
        </pc:sldMkLst>
      </pc:sldChg>
      <pc:sldMasterChg chg="modSp mod modSldLayout">
        <pc:chgData name="Mohamad Markie Muryawan" userId="20ecc2d2-925d-4715-8099-9dc1f45a0ab4" providerId="ADAL" clId="{A9D82871-A2A0-48B8-B12D-31052C1F2A6D}" dt="2024-01-25T18:12:37.908" v="13" actId="14100"/>
        <pc:sldMasterMkLst>
          <pc:docMk/>
          <pc:sldMasterMk cId="2212636702" sldId="2147483688"/>
        </pc:sldMasterMkLst>
        <pc:sldLayoutChg chg="delSp">
          <pc:chgData name="Mohamad Markie Muryawan" userId="20ecc2d2-925d-4715-8099-9dc1f45a0ab4" providerId="ADAL" clId="{A9D82871-A2A0-48B8-B12D-31052C1F2A6D}" dt="2024-01-25T18:11:33.604" v="11" actId="478"/>
          <pc:sldLayoutMkLst>
            <pc:docMk/>
            <pc:sldMasterMk cId="2212636702" sldId="2147483688"/>
            <pc:sldLayoutMk cId="2677493331" sldId="2147483686"/>
          </pc:sldLayoutMkLst>
        </pc:sldLayoutChg>
        <pc:sldLayoutChg chg="modSp mod">
          <pc:chgData name="Mohamad Markie Muryawan" userId="20ecc2d2-925d-4715-8099-9dc1f45a0ab4" providerId="ADAL" clId="{A9D82871-A2A0-48B8-B12D-31052C1F2A6D}" dt="2024-01-25T18:11:51.257" v="12" actId="14100"/>
          <pc:sldLayoutMkLst>
            <pc:docMk/>
            <pc:sldMasterMk cId="2212636702" sldId="2147483688"/>
            <pc:sldLayoutMk cId="1604761991" sldId="2147483687"/>
          </pc:sldLayoutMkLst>
        </pc:sldLayoutChg>
        <pc:sldLayoutChg chg="modSp mod">
          <pc:chgData name="Mohamad Markie Muryawan" userId="20ecc2d2-925d-4715-8099-9dc1f45a0ab4" providerId="ADAL" clId="{A9D82871-A2A0-48B8-B12D-31052C1F2A6D}" dt="2024-01-25T18:10:37.428" v="1" actId="14100"/>
          <pc:sldLayoutMkLst>
            <pc:docMk/>
            <pc:sldMasterMk cId="2212636702" sldId="2147483688"/>
            <pc:sldLayoutMk cId="1199188243" sldId="2147483696"/>
          </pc:sldLayoutMkLst>
        </pc:sldLayoutChg>
        <pc:sldLayoutChg chg="modSp mod">
          <pc:chgData name="Mohamad Markie Muryawan" userId="20ecc2d2-925d-4715-8099-9dc1f45a0ab4" providerId="ADAL" clId="{A9D82871-A2A0-48B8-B12D-31052C1F2A6D}" dt="2024-01-25T18:10:44.017" v="3" actId="14100"/>
          <pc:sldLayoutMkLst>
            <pc:docMk/>
            <pc:sldMasterMk cId="2212636702" sldId="2147483688"/>
            <pc:sldLayoutMk cId="1390348805" sldId="2147483697"/>
          </pc:sldLayoutMkLst>
        </pc:sldLayoutChg>
        <pc:sldLayoutChg chg="modSp mod">
          <pc:chgData name="Mohamad Markie Muryawan" userId="20ecc2d2-925d-4715-8099-9dc1f45a0ab4" providerId="ADAL" clId="{A9D82871-A2A0-48B8-B12D-31052C1F2A6D}" dt="2024-01-25T18:10:51.877" v="4" actId="14100"/>
          <pc:sldLayoutMkLst>
            <pc:docMk/>
            <pc:sldMasterMk cId="2212636702" sldId="2147483688"/>
            <pc:sldLayoutMk cId="3337680367" sldId="2147483698"/>
          </pc:sldLayoutMkLst>
        </pc:sldLayoutChg>
        <pc:sldLayoutChg chg="modSp mod">
          <pc:chgData name="Mohamad Markie Muryawan" userId="20ecc2d2-925d-4715-8099-9dc1f45a0ab4" providerId="ADAL" clId="{A9D82871-A2A0-48B8-B12D-31052C1F2A6D}" dt="2024-01-25T18:11:01.943" v="6" actId="14100"/>
          <pc:sldLayoutMkLst>
            <pc:docMk/>
            <pc:sldMasterMk cId="2212636702" sldId="2147483688"/>
            <pc:sldLayoutMk cId="937231229" sldId="2147483699"/>
          </pc:sldLayoutMkLst>
        </pc:sldLayoutChg>
        <pc:sldLayoutChg chg="modSp mod">
          <pc:chgData name="Mohamad Markie Muryawan" userId="20ecc2d2-925d-4715-8099-9dc1f45a0ab4" providerId="ADAL" clId="{A9D82871-A2A0-48B8-B12D-31052C1F2A6D}" dt="2024-01-25T18:11:06.034" v="7" actId="14100"/>
          <pc:sldLayoutMkLst>
            <pc:docMk/>
            <pc:sldMasterMk cId="2212636702" sldId="2147483688"/>
            <pc:sldLayoutMk cId="4222851393" sldId="2147483700"/>
          </pc:sldLayoutMkLst>
        </pc:sldLayoutChg>
        <pc:sldLayoutChg chg="addSp delSp modSp mod">
          <pc:chgData name="Mohamad Markie Muryawan" userId="20ecc2d2-925d-4715-8099-9dc1f45a0ab4" providerId="ADAL" clId="{A9D82871-A2A0-48B8-B12D-31052C1F2A6D}" dt="2024-01-25T18:11:26.891" v="10"/>
          <pc:sldLayoutMkLst>
            <pc:docMk/>
            <pc:sldMasterMk cId="2212636702" sldId="2147483688"/>
            <pc:sldLayoutMk cId="963342924" sldId="2147483702"/>
          </pc:sldLayoutMkLst>
        </pc:sldLayoutChg>
      </pc:sldMasterChg>
    </pc:docChg>
  </pc:docChgLst>
  <pc:docChgLst>
    <pc:chgData name="Markie Muryawan" userId="20ecc2d2-925d-4715-8099-9dc1f45a0ab4" providerId="ADAL" clId="{4A7BAF39-2D6D-4912-AE2E-A8E28A4D5575}"/>
    <pc:docChg chg="custSel modSld">
      <pc:chgData name="Markie Muryawan" userId="20ecc2d2-925d-4715-8099-9dc1f45a0ab4" providerId="ADAL" clId="{4A7BAF39-2D6D-4912-AE2E-A8E28A4D5575}" dt="2023-06-21T21:48:04.351" v="140" actId="20577"/>
      <pc:docMkLst>
        <pc:docMk/>
      </pc:docMkLst>
      <pc:sldChg chg="addSp delSp modSp mod chgLayout">
        <pc:chgData name="Markie Muryawan" userId="20ecc2d2-925d-4715-8099-9dc1f45a0ab4" providerId="ADAL" clId="{4A7BAF39-2D6D-4912-AE2E-A8E28A4D5575}" dt="2023-06-21T21:48:04.351" v="140" actId="20577"/>
        <pc:sldMkLst>
          <pc:docMk/>
          <pc:sldMk cId="875993725" sldId="1412"/>
        </pc:sldMkLst>
      </pc:sldChg>
    </pc:docChg>
  </pc:docChgLst>
  <pc:docChgLst>
    <pc:chgData name="Markie Muryawan" userId="20ecc2d2-925d-4715-8099-9dc1f45a0ab4" providerId="ADAL" clId="{92FD4F05-7943-4EF7-BAB2-3526B25ED2A7}"/>
    <pc:docChg chg="modSld">
      <pc:chgData name="Markie Muryawan" userId="20ecc2d2-925d-4715-8099-9dc1f45a0ab4" providerId="ADAL" clId="{92FD4F05-7943-4EF7-BAB2-3526B25ED2A7}" dt="2023-11-13T14:38:07.195" v="97" actId="20577"/>
      <pc:docMkLst>
        <pc:docMk/>
      </pc:docMkLst>
      <pc:sldChg chg="modSp mod">
        <pc:chgData name="Markie Muryawan" userId="20ecc2d2-925d-4715-8099-9dc1f45a0ab4" providerId="ADAL" clId="{92FD4F05-7943-4EF7-BAB2-3526B25ED2A7}" dt="2023-11-13T14:36:50.483" v="9" actId="207"/>
        <pc:sldMkLst>
          <pc:docMk/>
          <pc:sldMk cId="1636467240" sldId="1357"/>
        </pc:sldMkLst>
      </pc:sldChg>
      <pc:sldChg chg="modSp mod">
        <pc:chgData name="Markie Muryawan" userId="20ecc2d2-925d-4715-8099-9dc1f45a0ab4" providerId="ADAL" clId="{92FD4F05-7943-4EF7-BAB2-3526B25ED2A7}" dt="2023-11-13T14:37:55.256" v="95" actId="20577"/>
        <pc:sldMkLst>
          <pc:docMk/>
          <pc:sldMk cId="875993725" sldId="1412"/>
        </pc:sldMkLst>
      </pc:sldChg>
      <pc:sldChg chg="modSp">
        <pc:chgData name="Markie Muryawan" userId="20ecc2d2-925d-4715-8099-9dc1f45a0ab4" providerId="ADAL" clId="{92FD4F05-7943-4EF7-BAB2-3526B25ED2A7}" dt="2023-11-13T14:38:07.195" v="97" actId="20577"/>
        <pc:sldMkLst>
          <pc:docMk/>
          <pc:sldMk cId="2911179327" sldId="1414"/>
        </pc:sldMkLst>
      </pc:sldChg>
    </pc:docChg>
  </pc:docChgLst>
  <pc:docChgLst>
    <pc:chgData name="Habibur Khan" userId="S::khan39@un.org::aa634674-943d-472b-b3b0-6867dc92fc78" providerId="AD" clId="Web-{CCD63D58-6619-4837-B41D-FE3A1BDAF882}"/>
    <pc:docChg chg="modSld">
      <pc:chgData name="Habibur Khan" userId="S::khan39@un.org::aa634674-943d-472b-b3b0-6867dc92fc78" providerId="AD" clId="Web-{CCD63D58-6619-4837-B41D-FE3A1BDAF882}" dt="2025-04-16T10:23:20.227" v="6" actId="20577"/>
      <pc:docMkLst>
        <pc:docMk/>
      </pc:docMkLst>
      <pc:sldChg chg="modSp">
        <pc:chgData name="Habibur Khan" userId="S::khan39@un.org::aa634674-943d-472b-b3b0-6867dc92fc78" providerId="AD" clId="Web-{CCD63D58-6619-4837-B41D-FE3A1BDAF882}" dt="2025-04-16T10:23:20.227" v="6" actId="20577"/>
        <pc:sldMkLst>
          <pc:docMk/>
          <pc:sldMk cId="0" sldId="263"/>
        </pc:sldMkLst>
        <pc:spChg chg="mod">
          <ac:chgData name="Habibur Khan" userId="S::khan39@un.org::aa634674-943d-472b-b3b0-6867dc92fc78" providerId="AD" clId="Web-{CCD63D58-6619-4837-B41D-FE3A1BDAF882}" dt="2025-04-16T10:23:20.227" v="6" actId="20577"/>
          <ac:spMkLst>
            <pc:docMk/>
            <pc:sldMk cId="0" sldId="263"/>
            <ac:spMk id="10245" creationId="{3FCE02B6-8596-4BF7-ADCE-A66D399B80A4}"/>
          </ac:spMkLst>
        </pc:spChg>
      </pc:sldChg>
    </pc:docChg>
  </pc:docChgLst>
  <pc:docChgLst>
    <pc:chgData name="Habibur Khan" userId="aa634674-943d-472b-b3b0-6867dc92fc78" providerId="ADAL" clId="{BA1F6109-79D3-4CEA-A74E-8885DE3D8F3E}"/>
    <pc:docChg chg="custSel addSld modSld">
      <pc:chgData name="Habibur Khan" userId="aa634674-943d-472b-b3b0-6867dc92fc78" providerId="ADAL" clId="{BA1F6109-79D3-4CEA-A74E-8885DE3D8F3E}" dt="2025-04-16T10:21:48.502" v="3750" actId="404"/>
      <pc:docMkLst>
        <pc:docMk/>
      </pc:docMkLst>
      <pc:sldChg chg="addSp delSp modSp mod">
        <pc:chgData name="Habibur Khan" userId="aa634674-943d-472b-b3b0-6867dc92fc78" providerId="ADAL" clId="{BA1F6109-79D3-4CEA-A74E-8885DE3D8F3E}" dt="2025-04-16T10:21:48.502" v="3750" actId="404"/>
        <pc:sldMkLst>
          <pc:docMk/>
          <pc:sldMk cId="0" sldId="263"/>
        </pc:sldMkLst>
        <pc:spChg chg="mod">
          <ac:chgData name="Habibur Khan" userId="aa634674-943d-472b-b3b0-6867dc92fc78" providerId="ADAL" clId="{BA1F6109-79D3-4CEA-A74E-8885DE3D8F3E}" dt="2025-04-16T05:08:39.420" v="7" actId="20577"/>
          <ac:spMkLst>
            <pc:docMk/>
            <pc:sldMk cId="0" sldId="263"/>
            <ac:spMk id="10244" creationId="{5D4751E3-661D-469C-A631-123FA72329BB}"/>
          </ac:spMkLst>
        </pc:spChg>
        <pc:spChg chg="mod">
          <ac:chgData name="Habibur Khan" userId="aa634674-943d-472b-b3b0-6867dc92fc78" providerId="ADAL" clId="{BA1F6109-79D3-4CEA-A74E-8885DE3D8F3E}" dt="2025-04-16T10:21:48.502" v="3750" actId="404"/>
          <ac:spMkLst>
            <pc:docMk/>
            <pc:sldMk cId="0" sldId="263"/>
            <ac:spMk id="10245" creationId="{3FCE02B6-8596-4BF7-ADCE-A66D399B80A4}"/>
          </ac:spMkLst>
        </pc:spChg>
        <pc:spChg chg="mod">
          <ac:chgData name="Habibur Khan" userId="aa634674-943d-472b-b3b0-6867dc92fc78" providerId="ADAL" clId="{BA1F6109-79D3-4CEA-A74E-8885DE3D8F3E}" dt="2025-04-16T05:09:03.742" v="8" actId="20577"/>
          <ac:spMkLst>
            <pc:docMk/>
            <pc:sldMk cId="0" sldId="263"/>
            <ac:spMk id="10247" creationId="{74D211D8-C619-4E35-BC36-223521B62F7D}"/>
          </ac:spMkLst>
        </pc:spChg>
        <pc:picChg chg="add mod">
          <ac:chgData name="Habibur Khan" userId="aa634674-943d-472b-b3b0-6867dc92fc78" providerId="ADAL" clId="{BA1F6109-79D3-4CEA-A74E-8885DE3D8F3E}" dt="2025-04-16T05:13:07.367" v="13" actId="14100"/>
          <ac:picMkLst>
            <pc:docMk/>
            <pc:sldMk cId="0" sldId="263"/>
            <ac:picMk id="3" creationId="{7E13BE39-8CA1-DC3C-5627-962DF432A24A}"/>
          </ac:picMkLst>
        </pc:picChg>
        <pc:picChg chg="add del">
          <ac:chgData name="Habibur Khan" userId="aa634674-943d-472b-b3b0-6867dc92fc78" providerId="ADAL" clId="{BA1F6109-79D3-4CEA-A74E-8885DE3D8F3E}" dt="2025-04-16T05:10:02.955" v="10" actId="478"/>
          <ac:picMkLst>
            <pc:docMk/>
            <pc:sldMk cId="0" sldId="263"/>
            <ac:picMk id="1026" creationId="{FAF04B15-2923-1DC9-4603-3A50B875CAF8}"/>
          </ac:picMkLst>
        </pc:picChg>
        <pc:picChg chg="del">
          <ac:chgData name="Habibur Khan" userId="aa634674-943d-472b-b3b0-6867dc92fc78" providerId="ADAL" clId="{BA1F6109-79D3-4CEA-A74E-8885DE3D8F3E}" dt="2025-04-16T05:08:29.737" v="0" actId="478"/>
          <ac:picMkLst>
            <pc:docMk/>
            <pc:sldMk cId="0" sldId="263"/>
            <ac:picMk id="10246" creationId="{7F960C91-0ED0-454F-88F0-19B761B94EF3}"/>
          </ac:picMkLst>
        </pc:picChg>
      </pc:sldChg>
      <pc:sldChg chg="addSp delSp modSp new mod">
        <pc:chgData name="Habibur Khan" userId="aa634674-943d-472b-b3b0-6867dc92fc78" providerId="ADAL" clId="{BA1F6109-79D3-4CEA-A74E-8885DE3D8F3E}" dt="2025-04-16T10:14:05.832" v="3219" actId="20577"/>
        <pc:sldMkLst>
          <pc:docMk/>
          <pc:sldMk cId="2866973017" sldId="264"/>
        </pc:sldMkLst>
        <pc:spChg chg="add del mod">
          <ac:chgData name="Habibur Khan" userId="aa634674-943d-472b-b3b0-6867dc92fc78" providerId="ADAL" clId="{BA1F6109-79D3-4CEA-A74E-8885DE3D8F3E}" dt="2025-04-16T05:34:29.853" v="1209" actId="12084"/>
          <ac:spMkLst>
            <pc:docMk/>
            <pc:sldMk cId="2866973017" sldId="264"/>
            <ac:spMk id="2" creationId="{CF1BADFF-4CB3-A5A5-5677-367358367E26}"/>
          </ac:spMkLst>
        </pc:spChg>
        <pc:spChg chg="mod">
          <ac:chgData name="Habibur Khan" userId="aa634674-943d-472b-b3b0-6867dc92fc78" providerId="ADAL" clId="{BA1F6109-79D3-4CEA-A74E-8885DE3D8F3E}" dt="2025-04-16T05:16:04.235" v="55" actId="20577"/>
          <ac:spMkLst>
            <pc:docMk/>
            <pc:sldMk cId="2866973017" sldId="264"/>
            <ac:spMk id="3" creationId="{A6677BEB-BAE7-3225-F742-1B1CAF7F20BE}"/>
          </ac:spMkLst>
        </pc:spChg>
        <pc:graphicFrameChg chg="add mod">
          <ac:chgData name="Habibur Khan" userId="aa634674-943d-472b-b3b0-6867dc92fc78" providerId="ADAL" clId="{BA1F6109-79D3-4CEA-A74E-8885DE3D8F3E}" dt="2025-04-16T05:34:00.347" v="1201" actId="12084"/>
          <ac:graphicFrameMkLst>
            <pc:docMk/>
            <pc:sldMk cId="2866973017" sldId="264"/>
            <ac:graphicFrameMk id="5" creationId="{16EFEA47-2648-48A9-9C53-9DA0F5AEADBC}"/>
          </ac:graphicFrameMkLst>
        </pc:graphicFrameChg>
        <pc:graphicFrameChg chg="add mod">
          <ac:chgData name="Habibur Khan" userId="aa634674-943d-472b-b3b0-6867dc92fc78" providerId="ADAL" clId="{BA1F6109-79D3-4CEA-A74E-8885DE3D8F3E}" dt="2025-04-16T10:14:05.832" v="3219" actId="20577"/>
          <ac:graphicFrameMkLst>
            <pc:docMk/>
            <pc:sldMk cId="2866973017" sldId="264"/>
            <ac:graphicFrameMk id="6" creationId="{3A715A5F-128A-A65F-1677-FF7E135C18A0}"/>
          </ac:graphicFrameMkLst>
        </pc:graphicFrameChg>
      </pc:sldChg>
      <pc:sldChg chg="addSp delSp modSp add mod">
        <pc:chgData name="Habibur Khan" userId="aa634674-943d-472b-b3b0-6867dc92fc78" providerId="ADAL" clId="{BA1F6109-79D3-4CEA-A74E-8885DE3D8F3E}" dt="2025-04-16T10:20:45.031" v="3730" actId="20577"/>
        <pc:sldMkLst>
          <pc:docMk/>
          <pc:sldMk cId="4156465815" sldId="265"/>
        </pc:sldMkLst>
        <pc:spChg chg="del mod">
          <ac:chgData name="Habibur Khan" userId="aa634674-943d-472b-b3b0-6867dc92fc78" providerId="ADAL" clId="{BA1F6109-79D3-4CEA-A74E-8885DE3D8F3E}" dt="2025-04-16T08:49:24.624" v="2418" actId="12084"/>
          <ac:spMkLst>
            <pc:docMk/>
            <pc:sldMk cId="4156465815" sldId="265"/>
            <ac:spMk id="2" creationId="{04CCF066-FD09-5D19-B6EC-2176642E3693}"/>
          </ac:spMkLst>
        </pc:spChg>
        <pc:graphicFrameChg chg="add mod">
          <ac:chgData name="Habibur Khan" userId="aa634674-943d-472b-b3b0-6867dc92fc78" providerId="ADAL" clId="{BA1F6109-79D3-4CEA-A74E-8885DE3D8F3E}" dt="2025-04-16T10:20:45.031" v="3730" actId="20577"/>
          <ac:graphicFrameMkLst>
            <pc:docMk/>
            <pc:sldMk cId="4156465815" sldId="265"/>
            <ac:graphicFrameMk id="5" creationId="{07C8E2E0-C9D5-E95C-9A74-EF4A6CC13F6E}"/>
          </ac:graphicFrameMkLst>
        </pc:graphicFrameChg>
      </pc:sldChg>
      <pc:sldChg chg="addSp delSp modSp add mod">
        <pc:chgData name="Habibur Khan" userId="aa634674-943d-472b-b3b0-6867dc92fc78" providerId="ADAL" clId="{BA1F6109-79D3-4CEA-A74E-8885DE3D8F3E}" dt="2025-04-16T10:21:00.376" v="3731" actId="12084"/>
        <pc:sldMkLst>
          <pc:docMk/>
          <pc:sldMk cId="97890574" sldId="266"/>
        </pc:sldMkLst>
        <pc:spChg chg="del mod">
          <ac:chgData name="Habibur Khan" userId="aa634674-943d-472b-b3b0-6867dc92fc78" providerId="ADAL" clId="{BA1F6109-79D3-4CEA-A74E-8885DE3D8F3E}" dt="2025-04-16T10:21:00.376" v="3731" actId="12084"/>
          <ac:spMkLst>
            <pc:docMk/>
            <pc:sldMk cId="97890574" sldId="266"/>
            <ac:spMk id="2" creationId="{1FC1E73A-0CF3-AB4E-D6EC-5E63554E4C58}"/>
          </ac:spMkLst>
        </pc:spChg>
        <pc:graphicFrameChg chg="add mod">
          <ac:chgData name="Habibur Khan" userId="aa634674-943d-472b-b3b0-6867dc92fc78" providerId="ADAL" clId="{BA1F6109-79D3-4CEA-A74E-8885DE3D8F3E}" dt="2025-04-16T10:21:00.376" v="3731" actId="12084"/>
          <ac:graphicFrameMkLst>
            <pc:docMk/>
            <pc:sldMk cId="97890574" sldId="266"/>
            <ac:graphicFrameMk id="5" creationId="{7B3200B8-17EE-B724-F9D1-E8772527572F}"/>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FDC08A-5E15-4DE7-8A44-3F10FD50D91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90B7666-8DA5-4261-8521-AC341AF244DD}">
      <dgm:prSet/>
      <dgm:spPr/>
      <dgm:t>
        <a:bodyPr/>
        <a:lstStyle/>
        <a:p>
          <a:r>
            <a:rPr lang="en-US"/>
            <a:t>Trade system</a:t>
          </a:r>
        </a:p>
      </dgm:t>
    </dgm:pt>
    <dgm:pt modelId="{812937B4-3A8A-4336-99F8-692977E602A0}" type="parTrans" cxnId="{CA9804F2-0CC0-4ABF-B92E-6925D4533102}">
      <dgm:prSet/>
      <dgm:spPr/>
      <dgm:t>
        <a:bodyPr/>
        <a:lstStyle/>
        <a:p>
          <a:endParaRPr lang="en-US"/>
        </a:p>
      </dgm:t>
    </dgm:pt>
    <dgm:pt modelId="{D2F5BBA7-54A9-4649-9E7F-06B65E43DDAA}" type="sibTrans" cxnId="{CA9804F2-0CC0-4ABF-B92E-6925D4533102}">
      <dgm:prSet/>
      <dgm:spPr/>
      <dgm:t>
        <a:bodyPr/>
        <a:lstStyle/>
        <a:p>
          <a:endParaRPr lang="en-US"/>
        </a:p>
      </dgm:t>
    </dgm:pt>
    <dgm:pt modelId="{2C5A8962-A075-459F-A385-FFF86B754F0F}">
      <dgm:prSet/>
      <dgm:spPr/>
      <dgm:t>
        <a:bodyPr/>
        <a:lstStyle/>
        <a:p>
          <a:r>
            <a:rPr lang="en-US"/>
            <a:t>The workshop took note of the increased emphasis on the use General trade system. More countries in the GCC and the wider region are moving to General trade system.</a:t>
          </a:r>
        </a:p>
      </dgm:t>
    </dgm:pt>
    <dgm:pt modelId="{48F88483-419F-4F70-A3A9-CE6BBE3B040D}" type="parTrans" cxnId="{D6E4152A-C090-4FEF-9698-64D14010F745}">
      <dgm:prSet/>
      <dgm:spPr/>
      <dgm:t>
        <a:bodyPr/>
        <a:lstStyle/>
        <a:p>
          <a:endParaRPr lang="en-US"/>
        </a:p>
      </dgm:t>
    </dgm:pt>
    <dgm:pt modelId="{69E4E217-D674-4C67-96F2-9B259C360470}" type="sibTrans" cxnId="{D6E4152A-C090-4FEF-9698-64D14010F745}">
      <dgm:prSet/>
      <dgm:spPr/>
      <dgm:t>
        <a:bodyPr/>
        <a:lstStyle/>
        <a:p>
          <a:endParaRPr lang="en-US"/>
        </a:p>
      </dgm:t>
    </dgm:pt>
    <dgm:pt modelId="{F2AF8ADC-7546-443C-AFB2-201A58B1CE70}">
      <dgm:prSet/>
      <dgm:spPr/>
      <dgm:t>
        <a:bodyPr/>
        <a:lstStyle/>
        <a:p>
          <a:r>
            <a:rPr lang="en-US"/>
            <a:t>Scope of IMTS</a:t>
          </a:r>
        </a:p>
      </dgm:t>
    </dgm:pt>
    <dgm:pt modelId="{3EAC3121-9316-4861-8F58-361105B1F65A}" type="parTrans" cxnId="{01D6AC9A-29F0-46C6-949E-83829188C95D}">
      <dgm:prSet/>
      <dgm:spPr/>
      <dgm:t>
        <a:bodyPr/>
        <a:lstStyle/>
        <a:p>
          <a:endParaRPr lang="en-US"/>
        </a:p>
      </dgm:t>
    </dgm:pt>
    <dgm:pt modelId="{4BC48731-49FC-440D-B411-8D838E073F5E}" type="sibTrans" cxnId="{01D6AC9A-29F0-46C6-949E-83829188C95D}">
      <dgm:prSet/>
      <dgm:spPr/>
      <dgm:t>
        <a:bodyPr/>
        <a:lstStyle/>
        <a:p>
          <a:endParaRPr lang="en-US"/>
        </a:p>
      </dgm:t>
    </dgm:pt>
    <dgm:pt modelId="{5791D036-F31A-4BCF-98E8-3AD163268912}">
      <dgm:prSet/>
      <dgm:spPr/>
      <dgm:t>
        <a:bodyPr/>
        <a:lstStyle/>
        <a:p>
          <a:r>
            <a:rPr lang="en-US"/>
            <a:t>The workshop took note of the importance of measuring non-observed trade/ICBT. However, some participants indicated that it may not be economically significant in the GCC region.</a:t>
          </a:r>
        </a:p>
      </dgm:t>
    </dgm:pt>
    <dgm:pt modelId="{1B29E9C5-CF51-4E4E-88EC-0F358939C8F0}" type="parTrans" cxnId="{AD820469-D245-489F-AD49-946BD84EDB0C}">
      <dgm:prSet/>
      <dgm:spPr/>
      <dgm:t>
        <a:bodyPr/>
        <a:lstStyle/>
        <a:p>
          <a:endParaRPr lang="en-US"/>
        </a:p>
      </dgm:t>
    </dgm:pt>
    <dgm:pt modelId="{3ACC06B5-E5B4-4EC2-A260-9AE32318BBA1}" type="sibTrans" cxnId="{AD820469-D245-489F-AD49-946BD84EDB0C}">
      <dgm:prSet/>
      <dgm:spPr/>
      <dgm:t>
        <a:bodyPr/>
        <a:lstStyle/>
        <a:p>
          <a:endParaRPr lang="en-US"/>
        </a:p>
      </dgm:t>
    </dgm:pt>
    <dgm:pt modelId="{BFCE738F-77C2-4BBB-B7BA-034180BF0B88}">
      <dgm:prSet/>
      <dgm:spPr/>
      <dgm:t>
        <a:bodyPr/>
        <a:lstStyle/>
        <a:p>
          <a:r>
            <a:rPr lang="en-US"/>
            <a:t>Classifications</a:t>
          </a:r>
        </a:p>
      </dgm:t>
    </dgm:pt>
    <dgm:pt modelId="{A26D16B4-32D5-4C39-B791-9D3C4689C5B1}" type="parTrans" cxnId="{90880CF3-1100-4E8A-9D28-B35FF51A5B5A}">
      <dgm:prSet/>
      <dgm:spPr/>
      <dgm:t>
        <a:bodyPr/>
        <a:lstStyle/>
        <a:p>
          <a:endParaRPr lang="en-US"/>
        </a:p>
      </dgm:t>
    </dgm:pt>
    <dgm:pt modelId="{547B0DC7-F242-4876-9B90-3585D1DED93D}" type="sibTrans" cxnId="{90880CF3-1100-4E8A-9D28-B35FF51A5B5A}">
      <dgm:prSet/>
      <dgm:spPr/>
      <dgm:t>
        <a:bodyPr/>
        <a:lstStyle/>
        <a:p>
          <a:endParaRPr lang="en-US"/>
        </a:p>
      </dgm:t>
    </dgm:pt>
    <dgm:pt modelId="{90A51C2F-C0D0-4B92-86BE-43DC93A0D76C}">
      <dgm:prSet/>
      <dgm:spPr/>
      <dgm:t>
        <a:bodyPr/>
        <a:lstStyle/>
        <a:p>
          <a:r>
            <a:rPr lang="en-US"/>
            <a:t>The workshop appreciated the explanation on the objectives and importance of using classifications such as BEC and SITC.</a:t>
          </a:r>
        </a:p>
      </dgm:t>
    </dgm:pt>
    <dgm:pt modelId="{5E5B46A9-B782-4DE6-89AA-B6A0FEB03276}" type="parTrans" cxnId="{7766FD9A-52C6-4B3B-A58F-0AE00DB9D714}">
      <dgm:prSet/>
      <dgm:spPr/>
      <dgm:t>
        <a:bodyPr/>
        <a:lstStyle/>
        <a:p>
          <a:endParaRPr lang="en-US"/>
        </a:p>
      </dgm:t>
    </dgm:pt>
    <dgm:pt modelId="{27D4D47A-381A-46AA-97F3-941AB94C8B3F}" type="sibTrans" cxnId="{7766FD9A-52C6-4B3B-A58F-0AE00DB9D714}">
      <dgm:prSet/>
      <dgm:spPr/>
      <dgm:t>
        <a:bodyPr/>
        <a:lstStyle/>
        <a:p>
          <a:endParaRPr lang="en-US"/>
        </a:p>
      </dgm:t>
    </dgm:pt>
    <dgm:pt modelId="{977F6587-E4DA-4737-842D-02C42EEF7140}">
      <dgm:prSet/>
      <dgm:spPr/>
      <dgm:t>
        <a:bodyPr/>
        <a:lstStyle/>
        <a:p>
          <a:r>
            <a:rPr lang="en-US"/>
            <a:t>It stressed the importance of building correspondence tables linking different classifications and the needs for translation into Arabic. The workshop appreciated the initiative by the GCC-customs on expanding the HS codes up to 12 digits. This will improve granularity of IMTS and add analytical value. </a:t>
          </a:r>
        </a:p>
      </dgm:t>
    </dgm:pt>
    <dgm:pt modelId="{4765C0B8-D3D9-47F0-8231-A5C0D9D0257E}" type="parTrans" cxnId="{FB151A84-EA8D-486D-A6EB-B353FEF7D9DF}">
      <dgm:prSet/>
      <dgm:spPr/>
      <dgm:t>
        <a:bodyPr/>
        <a:lstStyle/>
        <a:p>
          <a:endParaRPr lang="en-US"/>
        </a:p>
      </dgm:t>
    </dgm:pt>
    <dgm:pt modelId="{FF546AF4-BCAE-4654-8F8D-E2811A2503F4}" type="sibTrans" cxnId="{FB151A84-EA8D-486D-A6EB-B353FEF7D9DF}">
      <dgm:prSet/>
      <dgm:spPr/>
      <dgm:t>
        <a:bodyPr/>
        <a:lstStyle/>
        <a:p>
          <a:endParaRPr lang="en-US"/>
        </a:p>
      </dgm:t>
    </dgm:pt>
    <dgm:pt modelId="{35848A3E-A388-468F-80F9-312DE7EC6059}" type="pres">
      <dgm:prSet presAssocID="{15FDC08A-5E15-4DE7-8A44-3F10FD50D91B}" presName="linear" presStyleCnt="0">
        <dgm:presLayoutVars>
          <dgm:animLvl val="lvl"/>
          <dgm:resizeHandles val="exact"/>
        </dgm:presLayoutVars>
      </dgm:prSet>
      <dgm:spPr/>
    </dgm:pt>
    <dgm:pt modelId="{0FCC7472-F4BA-419D-A060-7DCB0C926F6D}" type="pres">
      <dgm:prSet presAssocID="{890B7666-8DA5-4261-8521-AC341AF244DD}" presName="parentText" presStyleLbl="node1" presStyleIdx="0" presStyleCnt="3">
        <dgm:presLayoutVars>
          <dgm:chMax val="0"/>
          <dgm:bulletEnabled val="1"/>
        </dgm:presLayoutVars>
      </dgm:prSet>
      <dgm:spPr/>
    </dgm:pt>
    <dgm:pt modelId="{9A1E0084-07B3-4A08-990A-23C80B2270DB}" type="pres">
      <dgm:prSet presAssocID="{890B7666-8DA5-4261-8521-AC341AF244DD}" presName="childText" presStyleLbl="revTx" presStyleIdx="0" presStyleCnt="3">
        <dgm:presLayoutVars>
          <dgm:bulletEnabled val="1"/>
        </dgm:presLayoutVars>
      </dgm:prSet>
      <dgm:spPr/>
    </dgm:pt>
    <dgm:pt modelId="{CB596CF8-60F2-4E5D-BC6B-7FE760FF7DC5}" type="pres">
      <dgm:prSet presAssocID="{F2AF8ADC-7546-443C-AFB2-201A58B1CE70}" presName="parentText" presStyleLbl="node1" presStyleIdx="1" presStyleCnt="3">
        <dgm:presLayoutVars>
          <dgm:chMax val="0"/>
          <dgm:bulletEnabled val="1"/>
        </dgm:presLayoutVars>
      </dgm:prSet>
      <dgm:spPr/>
    </dgm:pt>
    <dgm:pt modelId="{0C5FB7AE-9003-414C-B33E-FB2EB4CE5E82}" type="pres">
      <dgm:prSet presAssocID="{F2AF8ADC-7546-443C-AFB2-201A58B1CE70}" presName="childText" presStyleLbl="revTx" presStyleIdx="1" presStyleCnt="3">
        <dgm:presLayoutVars>
          <dgm:bulletEnabled val="1"/>
        </dgm:presLayoutVars>
      </dgm:prSet>
      <dgm:spPr/>
    </dgm:pt>
    <dgm:pt modelId="{A0B75EBA-1650-4704-9086-8D70CE3EC787}" type="pres">
      <dgm:prSet presAssocID="{BFCE738F-77C2-4BBB-B7BA-034180BF0B88}" presName="parentText" presStyleLbl="node1" presStyleIdx="2" presStyleCnt="3">
        <dgm:presLayoutVars>
          <dgm:chMax val="0"/>
          <dgm:bulletEnabled val="1"/>
        </dgm:presLayoutVars>
      </dgm:prSet>
      <dgm:spPr/>
    </dgm:pt>
    <dgm:pt modelId="{9FCE8018-92A8-4446-93FB-1599CFDA4B71}" type="pres">
      <dgm:prSet presAssocID="{BFCE738F-77C2-4BBB-B7BA-034180BF0B88}" presName="childText" presStyleLbl="revTx" presStyleIdx="2" presStyleCnt="3">
        <dgm:presLayoutVars>
          <dgm:bulletEnabled val="1"/>
        </dgm:presLayoutVars>
      </dgm:prSet>
      <dgm:spPr/>
    </dgm:pt>
  </dgm:ptLst>
  <dgm:cxnLst>
    <dgm:cxn modelId="{BD63D01A-8424-401C-9DF9-E534235AC963}" type="presOf" srcId="{15FDC08A-5E15-4DE7-8A44-3F10FD50D91B}" destId="{35848A3E-A388-468F-80F9-312DE7EC6059}" srcOrd="0" destOrd="0" presId="urn:microsoft.com/office/officeart/2005/8/layout/vList2"/>
    <dgm:cxn modelId="{D6E4152A-C090-4FEF-9698-64D14010F745}" srcId="{890B7666-8DA5-4261-8521-AC341AF244DD}" destId="{2C5A8962-A075-459F-A385-FFF86B754F0F}" srcOrd="0" destOrd="0" parTransId="{48F88483-419F-4F70-A3A9-CE6BBE3B040D}" sibTransId="{69E4E217-D674-4C67-96F2-9B259C360470}"/>
    <dgm:cxn modelId="{674E2735-AE77-49F1-8F4F-FF8CA19C727C}" type="presOf" srcId="{2C5A8962-A075-459F-A385-FFF86B754F0F}" destId="{9A1E0084-07B3-4A08-990A-23C80B2270DB}" srcOrd="0" destOrd="0" presId="urn:microsoft.com/office/officeart/2005/8/layout/vList2"/>
    <dgm:cxn modelId="{1EEA1A37-D3C8-4353-B8C7-663FE2944556}" type="presOf" srcId="{F2AF8ADC-7546-443C-AFB2-201A58B1CE70}" destId="{CB596CF8-60F2-4E5D-BC6B-7FE760FF7DC5}" srcOrd="0" destOrd="0" presId="urn:microsoft.com/office/officeart/2005/8/layout/vList2"/>
    <dgm:cxn modelId="{16872E3C-023E-4B62-99A9-90DD7AA3DC04}" type="presOf" srcId="{890B7666-8DA5-4261-8521-AC341AF244DD}" destId="{0FCC7472-F4BA-419D-A060-7DCB0C926F6D}" srcOrd="0" destOrd="0" presId="urn:microsoft.com/office/officeart/2005/8/layout/vList2"/>
    <dgm:cxn modelId="{AD820469-D245-489F-AD49-946BD84EDB0C}" srcId="{F2AF8ADC-7546-443C-AFB2-201A58B1CE70}" destId="{5791D036-F31A-4BCF-98E8-3AD163268912}" srcOrd="0" destOrd="0" parTransId="{1B29E9C5-CF51-4E4E-88EC-0F358939C8F0}" sibTransId="{3ACC06B5-E5B4-4EC2-A260-9AE32318BBA1}"/>
    <dgm:cxn modelId="{6DE8D355-2162-4F00-9079-F53C4302F5C7}" type="presOf" srcId="{90A51C2F-C0D0-4B92-86BE-43DC93A0D76C}" destId="{9FCE8018-92A8-4446-93FB-1599CFDA4B71}" srcOrd="0" destOrd="0" presId="urn:microsoft.com/office/officeart/2005/8/layout/vList2"/>
    <dgm:cxn modelId="{5644BD83-C062-446E-847D-85E38B427E5C}" type="presOf" srcId="{977F6587-E4DA-4737-842D-02C42EEF7140}" destId="{9FCE8018-92A8-4446-93FB-1599CFDA4B71}" srcOrd="0" destOrd="1" presId="urn:microsoft.com/office/officeart/2005/8/layout/vList2"/>
    <dgm:cxn modelId="{FB151A84-EA8D-486D-A6EB-B353FEF7D9DF}" srcId="{BFCE738F-77C2-4BBB-B7BA-034180BF0B88}" destId="{977F6587-E4DA-4737-842D-02C42EEF7140}" srcOrd="1" destOrd="0" parTransId="{4765C0B8-D3D9-47F0-8231-A5C0D9D0257E}" sibTransId="{FF546AF4-BCAE-4654-8F8D-E2811A2503F4}"/>
    <dgm:cxn modelId="{01D6AC9A-29F0-46C6-949E-83829188C95D}" srcId="{15FDC08A-5E15-4DE7-8A44-3F10FD50D91B}" destId="{F2AF8ADC-7546-443C-AFB2-201A58B1CE70}" srcOrd="1" destOrd="0" parTransId="{3EAC3121-9316-4861-8F58-361105B1F65A}" sibTransId="{4BC48731-49FC-440D-B411-8D838E073F5E}"/>
    <dgm:cxn modelId="{7766FD9A-52C6-4B3B-A58F-0AE00DB9D714}" srcId="{BFCE738F-77C2-4BBB-B7BA-034180BF0B88}" destId="{90A51C2F-C0D0-4B92-86BE-43DC93A0D76C}" srcOrd="0" destOrd="0" parTransId="{5E5B46A9-B782-4DE6-89AA-B6A0FEB03276}" sibTransId="{27D4D47A-381A-46AA-97F3-941AB94C8B3F}"/>
    <dgm:cxn modelId="{8CCCB3A8-877A-44F3-884F-0121434BA9A1}" type="presOf" srcId="{5791D036-F31A-4BCF-98E8-3AD163268912}" destId="{0C5FB7AE-9003-414C-B33E-FB2EB4CE5E82}" srcOrd="0" destOrd="0" presId="urn:microsoft.com/office/officeart/2005/8/layout/vList2"/>
    <dgm:cxn modelId="{CA9804F2-0CC0-4ABF-B92E-6925D4533102}" srcId="{15FDC08A-5E15-4DE7-8A44-3F10FD50D91B}" destId="{890B7666-8DA5-4261-8521-AC341AF244DD}" srcOrd="0" destOrd="0" parTransId="{812937B4-3A8A-4336-99F8-692977E602A0}" sibTransId="{D2F5BBA7-54A9-4649-9E7F-06B65E43DDAA}"/>
    <dgm:cxn modelId="{90880CF3-1100-4E8A-9D28-B35FF51A5B5A}" srcId="{15FDC08A-5E15-4DE7-8A44-3F10FD50D91B}" destId="{BFCE738F-77C2-4BBB-B7BA-034180BF0B88}" srcOrd="2" destOrd="0" parTransId="{A26D16B4-32D5-4C39-B791-9D3C4689C5B1}" sibTransId="{547B0DC7-F242-4876-9B90-3585D1DED93D}"/>
    <dgm:cxn modelId="{D9942CF7-DB86-4069-B9D1-F11DD87B26F5}" type="presOf" srcId="{BFCE738F-77C2-4BBB-B7BA-034180BF0B88}" destId="{A0B75EBA-1650-4704-9086-8D70CE3EC787}" srcOrd="0" destOrd="0" presId="urn:microsoft.com/office/officeart/2005/8/layout/vList2"/>
    <dgm:cxn modelId="{1F543F3F-09E5-4FDA-8776-B4B77DF1F647}" type="presParOf" srcId="{35848A3E-A388-468F-80F9-312DE7EC6059}" destId="{0FCC7472-F4BA-419D-A060-7DCB0C926F6D}" srcOrd="0" destOrd="0" presId="urn:microsoft.com/office/officeart/2005/8/layout/vList2"/>
    <dgm:cxn modelId="{CBF78949-E02C-4899-894F-8E4B1CC6E557}" type="presParOf" srcId="{35848A3E-A388-468F-80F9-312DE7EC6059}" destId="{9A1E0084-07B3-4A08-990A-23C80B2270DB}" srcOrd="1" destOrd="0" presId="urn:microsoft.com/office/officeart/2005/8/layout/vList2"/>
    <dgm:cxn modelId="{06AC0015-C019-4794-AD87-2F692B45F2AE}" type="presParOf" srcId="{35848A3E-A388-468F-80F9-312DE7EC6059}" destId="{CB596CF8-60F2-4E5D-BC6B-7FE760FF7DC5}" srcOrd="2" destOrd="0" presId="urn:microsoft.com/office/officeart/2005/8/layout/vList2"/>
    <dgm:cxn modelId="{3E89877A-334F-4D32-9E1B-9993B6D0B895}" type="presParOf" srcId="{35848A3E-A388-468F-80F9-312DE7EC6059}" destId="{0C5FB7AE-9003-414C-B33E-FB2EB4CE5E82}" srcOrd="3" destOrd="0" presId="urn:microsoft.com/office/officeart/2005/8/layout/vList2"/>
    <dgm:cxn modelId="{7D2ABD31-C8E5-4892-86AF-4C80EE7AABA8}" type="presParOf" srcId="{35848A3E-A388-468F-80F9-312DE7EC6059}" destId="{A0B75EBA-1650-4704-9086-8D70CE3EC787}" srcOrd="4" destOrd="0" presId="urn:microsoft.com/office/officeart/2005/8/layout/vList2"/>
    <dgm:cxn modelId="{84BF30E8-C9C8-4494-94D5-4A2CA3D75985}" type="presParOf" srcId="{35848A3E-A388-468F-80F9-312DE7EC6059}" destId="{9FCE8018-92A8-4446-93FB-1599CFDA4B71}"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4E989C-F461-44F3-87B7-D8A81EDD1D1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D454841-BC77-412A-96EA-0B4B70C4BD19}">
      <dgm:prSet/>
      <dgm:spPr/>
      <dgm:t>
        <a:bodyPr/>
        <a:lstStyle/>
        <a:p>
          <a:r>
            <a:rPr lang="en-US"/>
            <a:t>Customs operation</a:t>
          </a:r>
        </a:p>
      </dgm:t>
    </dgm:pt>
    <dgm:pt modelId="{032ED31F-1F7E-4D43-AD56-BA782551F1CF}" type="parTrans" cxnId="{794B3AE2-B751-4F1A-AD6F-70B47F729CFD}">
      <dgm:prSet/>
      <dgm:spPr/>
      <dgm:t>
        <a:bodyPr/>
        <a:lstStyle/>
        <a:p>
          <a:endParaRPr lang="en-US"/>
        </a:p>
      </dgm:t>
    </dgm:pt>
    <dgm:pt modelId="{AF7C0BC3-2A8D-4B89-AC02-00AA16006DCF}" type="sibTrans" cxnId="{794B3AE2-B751-4F1A-AD6F-70B47F729CFD}">
      <dgm:prSet/>
      <dgm:spPr/>
      <dgm:t>
        <a:bodyPr/>
        <a:lstStyle/>
        <a:p>
          <a:endParaRPr lang="en-US"/>
        </a:p>
      </dgm:t>
    </dgm:pt>
    <dgm:pt modelId="{1945E6E1-5DFA-46B2-8A70-8334467EC143}">
      <dgm:prSet/>
      <dgm:spPr/>
      <dgm:t>
        <a:bodyPr/>
        <a:lstStyle/>
        <a:p>
          <a:r>
            <a:rPr lang="en-US"/>
            <a:t>The workshop appreciated the work by the GCC customs to improve the efficiency and automation of customs declaration and clearance in the GCC region. The GCC customs representatives addressed questions from the participants regarding how the changes could impact or benefit IMTS.</a:t>
          </a:r>
        </a:p>
      </dgm:t>
    </dgm:pt>
    <dgm:pt modelId="{40F751CA-8582-4F3F-907B-FDAF6102CD9C}" type="parTrans" cxnId="{85FDDC4E-945B-4AC5-83D1-2B364FC8404E}">
      <dgm:prSet/>
      <dgm:spPr/>
      <dgm:t>
        <a:bodyPr/>
        <a:lstStyle/>
        <a:p>
          <a:endParaRPr lang="en-US"/>
        </a:p>
      </dgm:t>
    </dgm:pt>
    <dgm:pt modelId="{1CF59B44-F0BD-4C32-904C-CD0FFA56C6AC}" type="sibTrans" cxnId="{85FDDC4E-945B-4AC5-83D1-2B364FC8404E}">
      <dgm:prSet/>
      <dgm:spPr/>
      <dgm:t>
        <a:bodyPr/>
        <a:lstStyle/>
        <a:p>
          <a:endParaRPr lang="en-US"/>
        </a:p>
      </dgm:t>
    </dgm:pt>
    <dgm:pt modelId="{FD3938B0-4201-4C1F-9B65-20492F263661}">
      <dgm:prSet/>
      <dgm:spPr/>
      <dgm:t>
        <a:bodyPr/>
        <a:lstStyle/>
        <a:p>
          <a:r>
            <a:rPr lang="en-US"/>
            <a:t>The workshop requested and GCC customs assured them that information on key statistical concepts such as time of recording, final destination, warehousing, etc. will improve because of the planned changes.</a:t>
          </a:r>
        </a:p>
      </dgm:t>
    </dgm:pt>
    <dgm:pt modelId="{0696ADE9-8E9E-4410-B3B3-9FFEE6F54AEA}" type="parTrans" cxnId="{F3CFBE1C-3E43-4300-8B7A-0DC2C204287F}">
      <dgm:prSet/>
      <dgm:spPr/>
      <dgm:t>
        <a:bodyPr/>
        <a:lstStyle/>
        <a:p>
          <a:endParaRPr lang="en-US"/>
        </a:p>
      </dgm:t>
    </dgm:pt>
    <dgm:pt modelId="{2566B2A3-C17C-4315-A274-1CB6489593F6}" type="sibTrans" cxnId="{F3CFBE1C-3E43-4300-8B7A-0DC2C204287F}">
      <dgm:prSet/>
      <dgm:spPr/>
      <dgm:t>
        <a:bodyPr/>
        <a:lstStyle/>
        <a:p>
          <a:endParaRPr lang="en-US"/>
        </a:p>
      </dgm:t>
    </dgm:pt>
    <dgm:pt modelId="{66882F76-76ED-445E-83B9-3F95F2BC759D}">
      <dgm:prSet/>
      <dgm:spPr/>
      <dgm:t>
        <a:bodyPr/>
        <a:lstStyle/>
        <a:p>
          <a:r>
            <a:rPr lang="en-US"/>
            <a:t>CPC and NoT</a:t>
          </a:r>
        </a:p>
      </dgm:t>
    </dgm:pt>
    <dgm:pt modelId="{0E408110-57C5-4493-A051-8F75AE5142E8}" type="parTrans" cxnId="{55CA7272-51F1-465B-88F6-BFBBB4BA35F6}">
      <dgm:prSet/>
      <dgm:spPr/>
      <dgm:t>
        <a:bodyPr/>
        <a:lstStyle/>
        <a:p>
          <a:endParaRPr lang="en-US"/>
        </a:p>
      </dgm:t>
    </dgm:pt>
    <dgm:pt modelId="{7D25BC68-4099-479C-8A3A-FD0F3C8647AD}" type="sibTrans" cxnId="{55CA7272-51F1-465B-88F6-BFBBB4BA35F6}">
      <dgm:prSet/>
      <dgm:spPr/>
      <dgm:t>
        <a:bodyPr/>
        <a:lstStyle/>
        <a:p>
          <a:endParaRPr lang="en-US"/>
        </a:p>
      </dgm:t>
    </dgm:pt>
    <dgm:pt modelId="{C1BAD7CC-6517-4B33-8BF0-D695279A6E73}">
      <dgm:prSet/>
      <dgm:spPr/>
      <dgm:t>
        <a:bodyPr/>
        <a:lstStyle/>
        <a:p>
          <a:r>
            <a:rPr lang="en-US"/>
            <a:t>The workshop stressed the needs for harmonizing and standardizing the customs procedure codes.</a:t>
          </a:r>
        </a:p>
      </dgm:t>
    </dgm:pt>
    <dgm:pt modelId="{8724F79F-6159-4FCC-A9C8-1F7041025FB7}" type="parTrans" cxnId="{E3EE52E4-F59E-4F20-A10B-1B188A91CDB2}">
      <dgm:prSet/>
      <dgm:spPr/>
      <dgm:t>
        <a:bodyPr/>
        <a:lstStyle/>
        <a:p>
          <a:endParaRPr lang="en-US"/>
        </a:p>
      </dgm:t>
    </dgm:pt>
    <dgm:pt modelId="{C2741C59-F7E6-4A94-8490-46641DE58D53}" type="sibTrans" cxnId="{E3EE52E4-F59E-4F20-A10B-1B188A91CDB2}">
      <dgm:prSet/>
      <dgm:spPr/>
      <dgm:t>
        <a:bodyPr/>
        <a:lstStyle/>
        <a:p>
          <a:endParaRPr lang="en-US"/>
        </a:p>
      </dgm:t>
    </dgm:pt>
    <dgm:pt modelId="{218231E1-1FF9-417D-89AB-1257C97F59FB}">
      <dgm:prSet/>
      <dgm:spPr/>
      <dgm:t>
        <a:bodyPr/>
        <a:lstStyle/>
        <a:p>
          <a:r>
            <a:rPr lang="en-US"/>
            <a:t>The workshop noted the proposed nature of transaction codes and its importance in transitioning from IMTS to BoP.</a:t>
          </a:r>
        </a:p>
      </dgm:t>
    </dgm:pt>
    <dgm:pt modelId="{3F10C739-B70E-434B-BB51-E5CC9F5F6309}" type="parTrans" cxnId="{D342F556-BB24-46B4-8A2E-DA501C8476A2}">
      <dgm:prSet/>
      <dgm:spPr/>
      <dgm:t>
        <a:bodyPr/>
        <a:lstStyle/>
        <a:p>
          <a:endParaRPr lang="en-US"/>
        </a:p>
      </dgm:t>
    </dgm:pt>
    <dgm:pt modelId="{3F7229B4-6903-4174-8DE3-C7118C070C83}" type="sibTrans" cxnId="{D342F556-BB24-46B4-8A2E-DA501C8476A2}">
      <dgm:prSet/>
      <dgm:spPr/>
      <dgm:t>
        <a:bodyPr/>
        <a:lstStyle/>
        <a:p>
          <a:endParaRPr lang="en-US"/>
        </a:p>
      </dgm:t>
    </dgm:pt>
    <dgm:pt modelId="{A9C22F1C-6837-420D-8055-4091EDAE3378}">
      <dgm:prSet/>
      <dgm:spPr/>
      <dgm:t>
        <a:bodyPr/>
        <a:lstStyle/>
        <a:p>
          <a:r>
            <a:rPr lang="en-US"/>
            <a:t>Partner country attribution</a:t>
          </a:r>
        </a:p>
      </dgm:t>
    </dgm:pt>
    <dgm:pt modelId="{44368BC0-953A-4856-B7CF-FB93851B78AB}" type="sibTrans" cxnId="{A2D48A27-6689-4C76-AED5-753573DA4E4E}">
      <dgm:prSet/>
      <dgm:spPr/>
      <dgm:t>
        <a:bodyPr/>
        <a:lstStyle/>
        <a:p>
          <a:endParaRPr lang="en-US"/>
        </a:p>
      </dgm:t>
    </dgm:pt>
    <dgm:pt modelId="{B98D1939-9E7B-4CCB-9D1E-2965DF006501}" type="parTrans" cxnId="{A2D48A27-6689-4C76-AED5-753573DA4E4E}">
      <dgm:prSet/>
      <dgm:spPr/>
      <dgm:t>
        <a:bodyPr/>
        <a:lstStyle/>
        <a:p>
          <a:endParaRPr lang="en-US"/>
        </a:p>
      </dgm:t>
    </dgm:pt>
    <dgm:pt modelId="{E9D50BA7-2D01-4527-A19D-BCB6AB6F30E8}">
      <dgm:prSet/>
      <dgm:spPr/>
      <dgm:t>
        <a:bodyPr/>
        <a:lstStyle/>
        <a:p>
          <a:r>
            <a:rPr lang="en-US"/>
            <a:t>The workshop appreciated the further clarification provided in the upcoming revision of IMTS about partner country attribution. It stressed the need for developing international standards on rules of origin and the criterion of substantial transformation.</a:t>
          </a:r>
        </a:p>
      </dgm:t>
    </dgm:pt>
    <dgm:pt modelId="{53F09274-D362-4A9D-84B3-080C35138F27}" type="sibTrans" cxnId="{CBAE1A54-58FD-4C51-A2EE-AB338E086343}">
      <dgm:prSet/>
      <dgm:spPr/>
      <dgm:t>
        <a:bodyPr/>
        <a:lstStyle/>
        <a:p>
          <a:endParaRPr lang="en-US"/>
        </a:p>
      </dgm:t>
    </dgm:pt>
    <dgm:pt modelId="{0DECDEB5-4F5C-4DB9-8D1E-2B6179715902}" type="parTrans" cxnId="{CBAE1A54-58FD-4C51-A2EE-AB338E086343}">
      <dgm:prSet/>
      <dgm:spPr/>
      <dgm:t>
        <a:bodyPr/>
        <a:lstStyle/>
        <a:p>
          <a:endParaRPr lang="en-US"/>
        </a:p>
      </dgm:t>
    </dgm:pt>
    <dgm:pt modelId="{A459AD78-F683-474F-9FA3-53003F1AACAC}" type="pres">
      <dgm:prSet presAssocID="{674E989C-F461-44F3-87B7-D8A81EDD1D16}" presName="linear" presStyleCnt="0">
        <dgm:presLayoutVars>
          <dgm:animLvl val="lvl"/>
          <dgm:resizeHandles val="exact"/>
        </dgm:presLayoutVars>
      </dgm:prSet>
      <dgm:spPr/>
    </dgm:pt>
    <dgm:pt modelId="{35C119C4-4466-453E-A43E-06428A5A4F7F}" type="pres">
      <dgm:prSet presAssocID="{9D454841-BC77-412A-96EA-0B4B70C4BD19}" presName="parentText" presStyleLbl="node1" presStyleIdx="0" presStyleCnt="3">
        <dgm:presLayoutVars>
          <dgm:chMax val="0"/>
          <dgm:bulletEnabled val="1"/>
        </dgm:presLayoutVars>
      </dgm:prSet>
      <dgm:spPr/>
    </dgm:pt>
    <dgm:pt modelId="{9D03E3A2-DB9B-4B49-81DB-3D5854148B17}" type="pres">
      <dgm:prSet presAssocID="{9D454841-BC77-412A-96EA-0B4B70C4BD19}" presName="childText" presStyleLbl="revTx" presStyleIdx="0" presStyleCnt="3">
        <dgm:presLayoutVars>
          <dgm:bulletEnabled val="1"/>
        </dgm:presLayoutVars>
      </dgm:prSet>
      <dgm:spPr/>
    </dgm:pt>
    <dgm:pt modelId="{F3C3F207-2D6B-41BC-B24E-FB2096FE4BCF}" type="pres">
      <dgm:prSet presAssocID="{66882F76-76ED-445E-83B9-3F95F2BC759D}" presName="parentText" presStyleLbl="node1" presStyleIdx="1" presStyleCnt="3">
        <dgm:presLayoutVars>
          <dgm:chMax val="0"/>
          <dgm:bulletEnabled val="1"/>
        </dgm:presLayoutVars>
      </dgm:prSet>
      <dgm:spPr/>
    </dgm:pt>
    <dgm:pt modelId="{D8872E52-9BB7-43AC-829F-2320D07473A5}" type="pres">
      <dgm:prSet presAssocID="{66882F76-76ED-445E-83B9-3F95F2BC759D}" presName="childText" presStyleLbl="revTx" presStyleIdx="1" presStyleCnt="3">
        <dgm:presLayoutVars>
          <dgm:bulletEnabled val="1"/>
        </dgm:presLayoutVars>
      </dgm:prSet>
      <dgm:spPr/>
    </dgm:pt>
    <dgm:pt modelId="{0C24C6D3-3927-49DB-819A-49F3C303E8DB}" type="pres">
      <dgm:prSet presAssocID="{A9C22F1C-6837-420D-8055-4091EDAE3378}" presName="parentText" presStyleLbl="node1" presStyleIdx="2" presStyleCnt="3">
        <dgm:presLayoutVars>
          <dgm:chMax val="0"/>
          <dgm:bulletEnabled val="1"/>
        </dgm:presLayoutVars>
      </dgm:prSet>
      <dgm:spPr/>
    </dgm:pt>
    <dgm:pt modelId="{40F8231D-9AA4-44E7-A53D-4F97701061F9}" type="pres">
      <dgm:prSet presAssocID="{A9C22F1C-6837-420D-8055-4091EDAE3378}" presName="childText" presStyleLbl="revTx" presStyleIdx="2" presStyleCnt="3">
        <dgm:presLayoutVars>
          <dgm:bulletEnabled val="1"/>
        </dgm:presLayoutVars>
      </dgm:prSet>
      <dgm:spPr/>
    </dgm:pt>
  </dgm:ptLst>
  <dgm:cxnLst>
    <dgm:cxn modelId="{F3CFBE1C-3E43-4300-8B7A-0DC2C204287F}" srcId="{9D454841-BC77-412A-96EA-0B4B70C4BD19}" destId="{FD3938B0-4201-4C1F-9B65-20492F263661}" srcOrd="1" destOrd="0" parTransId="{0696ADE9-8E9E-4410-B3B3-9FFEE6F54AEA}" sibTransId="{2566B2A3-C17C-4315-A274-1CB6489593F6}"/>
    <dgm:cxn modelId="{A2D48A27-6689-4C76-AED5-753573DA4E4E}" srcId="{674E989C-F461-44F3-87B7-D8A81EDD1D16}" destId="{A9C22F1C-6837-420D-8055-4091EDAE3378}" srcOrd="2" destOrd="0" parTransId="{B98D1939-9E7B-4CCB-9D1E-2965DF006501}" sibTransId="{44368BC0-953A-4856-B7CF-FB93851B78AB}"/>
    <dgm:cxn modelId="{26DF1740-3165-4383-A753-A48FC459C3F6}" type="presOf" srcId="{9D454841-BC77-412A-96EA-0B4B70C4BD19}" destId="{35C119C4-4466-453E-A43E-06428A5A4F7F}" srcOrd="0" destOrd="0" presId="urn:microsoft.com/office/officeart/2005/8/layout/vList2"/>
    <dgm:cxn modelId="{84EFC445-822D-4219-92E2-59B14686B6AE}" type="presOf" srcId="{218231E1-1FF9-417D-89AB-1257C97F59FB}" destId="{D8872E52-9BB7-43AC-829F-2320D07473A5}" srcOrd="0" destOrd="1" presId="urn:microsoft.com/office/officeart/2005/8/layout/vList2"/>
    <dgm:cxn modelId="{913D3F4A-489C-4B72-B1E2-1A1BBA44CD09}" type="presOf" srcId="{FD3938B0-4201-4C1F-9B65-20492F263661}" destId="{9D03E3A2-DB9B-4B49-81DB-3D5854148B17}" srcOrd="0" destOrd="1" presId="urn:microsoft.com/office/officeart/2005/8/layout/vList2"/>
    <dgm:cxn modelId="{85FDDC4E-945B-4AC5-83D1-2B364FC8404E}" srcId="{9D454841-BC77-412A-96EA-0B4B70C4BD19}" destId="{1945E6E1-5DFA-46B2-8A70-8334467EC143}" srcOrd="0" destOrd="0" parTransId="{40F751CA-8582-4F3F-907B-FDAF6102CD9C}" sibTransId="{1CF59B44-F0BD-4C32-904C-CD0FFA56C6AC}"/>
    <dgm:cxn modelId="{55CA7272-51F1-465B-88F6-BFBBB4BA35F6}" srcId="{674E989C-F461-44F3-87B7-D8A81EDD1D16}" destId="{66882F76-76ED-445E-83B9-3F95F2BC759D}" srcOrd="1" destOrd="0" parTransId="{0E408110-57C5-4493-A051-8F75AE5142E8}" sibTransId="{7D25BC68-4099-479C-8A3A-FD0F3C8647AD}"/>
    <dgm:cxn modelId="{CBAE1A54-58FD-4C51-A2EE-AB338E086343}" srcId="{A9C22F1C-6837-420D-8055-4091EDAE3378}" destId="{E9D50BA7-2D01-4527-A19D-BCB6AB6F30E8}" srcOrd="0" destOrd="0" parTransId="{0DECDEB5-4F5C-4DB9-8D1E-2B6179715902}" sibTransId="{53F09274-D362-4A9D-84B3-080C35138F27}"/>
    <dgm:cxn modelId="{8680FF75-3964-4C17-8D5C-7D1AD55D4580}" type="presOf" srcId="{1945E6E1-5DFA-46B2-8A70-8334467EC143}" destId="{9D03E3A2-DB9B-4B49-81DB-3D5854148B17}" srcOrd="0" destOrd="0" presId="urn:microsoft.com/office/officeart/2005/8/layout/vList2"/>
    <dgm:cxn modelId="{D342F556-BB24-46B4-8A2E-DA501C8476A2}" srcId="{66882F76-76ED-445E-83B9-3F95F2BC759D}" destId="{218231E1-1FF9-417D-89AB-1257C97F59FB}" srcOrd="1" destOrd="0" parTransId="{3F10C739-B70E-434B-BB51-E5CC9F5F6309}" sibTransId="{3F7229B4-6903-4174-8DE3-C7118C070C83}"/>
    <dgm:cxn modelId="{DC22FC96-E958-4C98-9B68-5B175BFD112E}" type="presOf" srcId="{66882F76-76ED-445E-83B9-3F95F2BC759D}" destId="{F3C3F207-2D6B-41BC-B24E-FB2096FE4BCF}" srcOrd="0" destOrd="0" presId="urn:microsoft.com/office/officeart/2005/8/layout/vList2"/>
    <dgm:cxn modelId="{0B4CE3A1-88FE-488D-BE02-B28406061197}" type="presOf" srcId="{A9C22F1C-6837-420D-8055-4091EDAE3378}" destId="{0C24C6D3-3927-49DB-819A-49F3C303E8DB}" srcOrd="0" destOrd="0" presId="urn:microsoft.com/office/officeart/2005/8/layout/vList2"/>
    <dgm:cxn modelId="{BA55ADBE-E87A-4EA6-BC8E-05557FDD9EEB}" type="presOf" srcId="{E9D50BA7-2D01-4527-A19D-BCB6AB6F30E8}" destId="{40F8231D-9AA4-44E7-A53D-4F97701061F9}" srcOrd="0" destOrd="0" presId="urn:microsoft.com/office/officeart/2005/8/layout/vList2"/>
    <dgm:cxn modelId="{794B3AE2-B751-4F1A-AD6F-70B47F729CFD}" srcId="{674E989C-F461-44F3-87B7-D8A81EDD1D16}" destId="{9D454841-BC77-412A-96EA-0B4B70C4BD19}" srcOrd="0" destOrd="0" parTransId="{032ED31F-1F7E-4D43-AD56-BA782551F1CF}" sibTransId="{AF7C0BC3-2A8D-4B89-AC02-00AA16006DCF}"/>
    <dgm:cxn modelId="{48CF94E3-3998-4879-982D-369A7D55BB13}" type="presOf" srcId="{C1BAD7CC-6517-4B33-8BF0-D695279A6E73}" destId="{D8872E52-9BB7-43AC-829F-2320D07473A5}" srcOrd="0" destOrd="0" presId="urn:microsoft.com/office/officeart/2005/8/layout/vList2"/>
    <dgm:cxn modelId="{E3EE52E4-F59E-4F20-A10B-1B188A91CDB2}" srcId="{66882F76-76ED-445E-83B9-3F95F2BC759D}" destId="{C1BAD7CC-6517-4B33-8BF0-D695279A6E73}" srcOrd="0" destOrd="0" parTransId="{8724F79F-6159-4FCC-A9C8-1F7041025FB7}" sibTransId="{C2741C59-F7E6-4A94-8490-46641DE58D53}"/>
    <dgm:cxn modelId="{785347EF-1E62-4724-83BF-775DE72E29F7}" type="presOf" srcId="{674E989C-F461-44F3-87B7-D8A81EDD1D16}" destId="{A459AD78-F683-474F-9FA3-53003F1AACAC}" srcOrd="0" destOrd="0" presId="urn:microsoft.com/office/officeart/2005/8/layout/vList2"/>
    <dgm:cxn modelId="{343BC0DB-9D64-4F4A-A630-B030090CCAD1}" type="presParOf" srcId="{A459AD78-F683-474F-9FA3-53003F1AACAC}" destId="{35C119C4-4466-453E-A43E-06428A5A4F7F}" srcOrd="0" destOrd="0" presId="urn:microsoft.com/office/officeart/2005/8/layout/vList2"/>
    <dgm:cxn modelId="{E3F0F410-C71D-452F-85CC-AB8871B49E81}" type="presParOf" srcId="{A459AD78-F683-474F-9FA3-53003F1AACAC}" destId="{9D03E3A2-DB9B-4B49-81DB-3D5854148B17}" srcOrd="1" destOrd="0" presId="urn:microsoft.com/office/officeart/2005/8/layout/vList2"/>
    <dgm:cxn modelId="{A10E0902-05EE-479A-9184-579A01F6BC73}" type="presParOf" srcId="{A459AD78-F683-474F-9FA3-53003F1AACAC}" destId="{F3C3F207-2D6B-41BC-B24E-FB2096FE4BCF}" srcOrd="2" destOrd="0" presId="urn:microsoft.com/office/officeart/2005/8/layout/vList2"/>
    <dgm:cxn modelId="{E3BC6952-0DD1-4574-B210-62A708AAA4F3}" type="presParOf" srcId="{A459AD78-F683-474F-9FA3-53003F1AACAC}" destId="{D8872E52-9BB7-43AC-829F-2320D07473A5}" srcOrd="3" destOrd="0" presId="urn:microsoft.com/office/officeart/2005/8/layout/vList2"/>
    <dgm:cxn modelId="{22309B7A-3A9C-4F3D-A1B9-B759312A1775}" type="presParOf" srcId="{A459AD78-F683-474F-9FA3-53003F1AACAC}" destId="{0C24C6D3-3927-49DB-819A-49F3C303E8DB}" srcOrd="4" destOrd="0" presId="urn:microsoft.com/office/officeart/2005/8/layout/vList2"/>
    <dgm:cxn modelId="{E733602F-719D-444C-965E-2082B8759DEC}" type="presParOf" srcId="{A459AD78-F683-474F-9FA3-53003F1AACAC}" destId="{40F8231D-9AA4-44E7-A53D-4F97701061F9}"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AD38C4-37C6-4FAB-AC28-44C7C108DF9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8997908-1321-4BBF-8D36-629351B6870C}">
      <dgm:prSet/>
      <dgm:spPr/>
      <dgm:t>
        <a:bodyPr/>
        <a:lstStyle/>
        <a:p>
          <a:r>
            <a:rPr lang="en-US"/>
            <a:t>Alternative data sources</a:t>
          </a:r>
        </a:p>
      </dgm:t>
    </dgm:pt>
    <dgm:pt modelId="{2A3265EF-DE1E-4363-8A71-9D10B36CFB89}" type="parTrans" cxnId="{CDD19B4C-3B28-4938-8B2B-00778E7D8BA2}">
      <dgm:prSet/>
      <dgm:spPr/>
      <dgm:t>
        <a:bodyPr/>
        <a:lstStyle/>
        <a:p>
          <a:endParaRPr lang="en-US"/>
        </a:p>
      </dgm:t>
    </dgm:pt>
    <dgm:pt modelId="{07B7B0E8-8E75-4F82-A38E-6C727402C0B8}" type="sibTrans" cxnId="{CDD19B4C-3B28-4938-8B2B-00778E7D8BA2}">
      <dgm:prSet/>
      <dgm:spPr/>
      <dgm:t>
        <a:bodyPr/>
        <a:lstStyle/>
        <a:p>
          <a:endParaRPr lang="en-US"/>
        </a:p>
      </dgm:t>
    </dgm:pt>
    <dgm:pt modelId="{7E037802-3972-472E-93F9-D29F0FCF34AC}">
      <dgm:prSet/>
      <dgm:spPr/>
      <dgm:t>
        <a:bodyPr/>
        <a:lstStyle/>
        <a:p>
          <a:r>
            <a:rPr lang="en-US"/>
            <a:t>The workshop appreciated the recognition of alternative data sources for IMTS for supplementing customs data. Countries in the region use alternative data sources to improve the details and/or coverage of IMTS (e.g. oil data from the Ministries)</a:t>
          </a:r>
        </a:p>
      </dgm:t>
    </dgm:pt>
    <dgm:pt modelId="{279A6DED-387A-4F10-9FE0-7B0B745B32E1}" type="parTrans" cxnId="{9B675F33-125E-4371-AF34-02417C14DCC5}">
      <dgm:prSet/>
      <dgm:spPr/>
      <dgm:t>
        <a:bodyPr/>
        <a:lstStyle/>
        <a:p>
          <a:endParaRPr lang="en-US"/>
        </a:p>
      </dgm:t>
    </dgm:pt>
    <dgm:pt modelId="{25B81C28-63CE-47A5-A74E-33186C49DB34}" type="sibTrans" cxnId="{9B675F33-125E-4371-AF34-02417C14DCC5}">
      <dgm:prSet/>
      <dgm:spPr/>
      <dgm:t>
        <a:bodyPr/>
        <a:lstStyle/>
        <a:p>
          <a:endParaRPr lang="en-US"/>
        </a:p>
      </dgm:t>
    </dgm:pt>
    <dgm:pt modelId="{13202771-C7B7-4F60-BC4E-D3C0046F1A26}">
      <dgm:prSet/>
      <dgm:spPr/>
      <dgm:t>
        <a:bodyPr/>
        <a:lstStyle/>
        <a:p>
          <a:r>
            <a:rPr lang="en-US"/>
            <a:t>Data validation, quantity and price measurement, and trade indices</a:t>
          </a:r>
        </a:p>
      </dgm:t>
    </dgm:pt>
    <dgm:pt modelId="{6F62EC06-F2E9-4D4F-85C3-EF8F13FE21FA}" type="parTrans" cxnId="{079673CC-D497-4EEB-A3FF-C4DD076531D9}">
      <dgm:prSet/>
      <dgm:spPr/>
      <dgm:t>
        <a:bodyPr/>
        <a:lstStyle/>
        <a:p>
          <a:endParaRPr lang="en-US"/>
        </a:p>
      </dgm:t>
    </dgm:pt>
    <dgm:pt modelId="{5E756C1F-5A93-4AC1-B836-378DC22C700D}" type="sibTrans" cxnId="{079673CC-D497-4EEB-A3FF-C4DD076531D9}">
      <dgm:prSet/>
      <dgm:spPr/>
      <dgm:t>
        <a:bodyPr/>
        <a:lstStyle/>
        <a:p>
          <a:endParaRPr lang="en-US"/>
        </a:p>
      </dgm:t>
    </dgm:pt>
    <dgm:pt modelId="{1423B290-2C81-4422-950C-205AEAB33240}">
      <dgm:prSet/>
      <dgm:spPr/>
      <dgm:t>
        <a:bodyPr/>
        <a:lstStyle/>
        <a:p>
          <a:r>
            <a:rPr lang="en-US"/>
            <a:t>The workshop took note of the country practices in data validation, outliers detection, missing data imputation, unit value and indices calculation.</a:t>
          </a:r>
        </a:p>
      </dgm:t>
    </dgm:pt>
    <dgm:pt modelId="{CEE9A436-EBCD-4947-915D-769F8EC87893}" type="parTrans" cxnId="{0897AFFF-D472-42E3-A47D-99443B6A6770}">
      <dgm:prSet/>
      <dgm:spPr/>
      <dgm:t>
        <a:bodyPr/>
        <a:lstStyle/>
        <a:p>
          <a:endParaRPr lang="en-US"/>
        </a:p>
      </dgm:t>
    </dgm:pt>
    <dgm:pt modelId="{9F2664E2-7B23-470A-8152-E865F212FF78}" type="sibTrans" cxnId="{0897AFFF-D472-42E3-A47D-99443B6A6770}">
      <dgm:prSet/>
      <dgm:spPr/>
      <dgm:t>
        <a:bodyPr/>
        <a:lstStyle/>
        <a:p>
          <a:endParaRPr lang="en-US"/>
        </a:p>
      </dgm:t>
    </dgm:pt>
    <dgm:pt modelId="{6EB88466-D934-4146-A8C1-A10CB185D540}">
      <dgm:prSet/>
      <dgm:spPr/>
      <dgm:t>
        <a:bodyPr/>
        <a:lstStyle/>
        <a:p>
          <a:r>
            <a:rPr lang="en-US"/>
            <a:t>The importance of recording accurate classification, valuation and quantities of commodities was stressed. These are essential in the calculation of trade indices.</a:t>
          </a:r>
        </a:p>
      </dgm:t>
    </dgm:pt>
    <dgm:pt modelId="{0B312C0A-0B1E-4D90-97F9-E3DFDC982D3A}" type="parTrans" cxnId="{8EC51460-F3F5-4020-920A-B4CD5EE77A8C}">
      <dgm:prSet/>
      <dgm:spPr/>
      <dgm:t>
        <a:bodyPr/>
        <a:lstStyle/>
        <a:p>
          <a:endParaRPr lang="en-US"/>
        </a:p>
      </dgm:t>
    </dgm:pt>
    <dgm:pt modelId="{294FD527-527F-4C16-B9A9-8F03F5302190}" type="sibTrans" cxnId="{8EC51460-F3F5-4020-920A-B4CD5EE77A8C}">
      <dgm:prSet/>
      <dgm:spPr/>
      <dgm:t>
        <a:bodyPr/>
        <a:lstStyle/>
        <a:p>
          <a:endParaRPr lang="en-US"/>
        </a:p>
      </dgm:t>
    </dgm:pt>
    <dgm:pt modelId="{77C2CEEE-0DAD-4238-AFA2-F35C836A184B}">
      <dgm:prSet/>
      <dgm:spPr/>
      <dgm:t>
        <a:bodyPr/>
        <a:lstStyle/>
        <a:p>
          <a:r>
            <a:rPr lang="en-US"/>
            <a:t>Linking trade and business</a:t>
          </a:r>
        </a:p>
      </dgm:t>
    </dgm:pt>
    <dgm:pt modelId="{52BC4388-BF3F-4FE0-9347-C110FC011B2A}" type="parTrans" cxnId="{C0728FA3-EEE1-4A8E-9101-CEA7D55F9C59}">
      <dgm:prSet/>
      <dgm:spPr/>
      <dgm:t>
        <a:bodyPr/>
        <a:lstStyle/>
        <a:p>
          <a:endParaRPr lang="en-US"/>
        </a:p>
      </dgm:t>
    </dgm:pt>
    <dgm:pt modelId="{B07B03EB-509E-4CDC-969B-5CD2A10381AB}" type="sibTrans" cxnId="{C0728FA3-EEE1-4A8E-9101-CEA7D55F9C59}">
      <dgm:prSet/>
      <dgm:spPr/>
      <dgm:t>
        <a:bodyPr/>
        <a:lstStyle/>
        <a:p>
          <a:endParaRPr lang="en-US"/>
        </a:p>
      </dgm:t>
    </dgm:pt>
    <dgm:pt modelId="{7E389792-E494-4927-AA3E-D09C0F5AA34D}">
      <dgm:prSet/>
      <dgm:spPr/>
      <dgm:t>
        <a:bodyPr/>
        <a:lstStyle/>
        <a:p>
          <a:r>
            <a:rPr lang="en-US"/>
            <a:t>The workshop appreciated the work of the Trade Task Team in developing the Handbook on Integrating Trade and Business Statistics (HIBTS). The importance of measuring the impact of trade on other domains, and the role that HIBTS can play to this end was recognized.</a:t>
          </a:r>
        </a:p>
      </dgm:t>
    </dgm:pt>
    <dgm:pt modelId="{8C3F1154-E473-4EA5-A9A3-A944C41183D8}" type="parTrans" cxnId="{7D21F368-B328-4258-8CCC-06F42CC9BB00}">
      <dgm:prSet/>
      <dgm:spPr/>
      <dgm:t>
        <a:bodyPr/>
        <a:lstStyle/>
        <a:p>
          <a:endParaRPr lang="en-US"/>
        </a:p>
      </dgm:t>
    </dgm:pt>
    <dgm:pt modelId="{34AEFB55-5C54-41A4-9141-345FC6BAF968}" type="sibTrans" cxnId="{7D21F368-B328-4258-8CCC-06F42CC9BB00}">
      <dgm:prSet/>
      <dgm:spPr/>
      <dgm:t>
        <a:bodyPr/>
        <a:lstStyle/>
        <a:p>
          <a:endParaRPr lang="en-US"/>
        </a:p>
      </dgm:t>
    </dgm:pt>
    <dgm:pt modelId="{E4D481C9-F9D4-49E4-9F19-E646C269439E}">
      <dgm:prSet/>
      <dgm:spPr/>
      <dgm:t>
        <a:bodyPr/>
        <a:lstStyle/>
        <a:p>
          <a:r>
            <a:rPr lang="en-US"/>
            <a:t>The workshop took note of the extended list of quantity unit codes proposed. Countries are encouraged to review it and provide suggestions.</a:t>
          </a:r>
        </a:p>
      </dgm:t>
    </dgm:pt>
    <dgm:pt modelId="{F28532FC-BD9E-4598-A8C1-A06B0BE9D05F}" type="parTrans" cxnId="{C7A0B43E-D0D4-4673-98EF-E19E7BD6D131}">
      <dgm:prSet/>
      <dgm:spPr/>
    </dgm:pt>
    <dgm:pt modelId="{9D6C4411-EEAC-4BF9-B8E4-81AEDE1EED7A}" type="sibTrans" cxnId="{C7A0B43E-D0D4-4673-98EF-E19E7BD6D131}">
      <dgm:prSet/>
      <dgm:spPr/>
    </dgm:pt>
    <dgm:pt modelId="{766F94E4-FA1A-44D8-BC2D-9621710EB0FF}" type="pres">
      <dgm:prSet presAssocID="{2FAD38C4-37C6-4FAB-AC28-44C7C108DF90}" presName="linear" presStyleCnt="0">
        <dgm:presLayoutVars>
          <dgm:animLvl val="lvl"/>
          <dgm:resizeHandles val="exact"/>
        </dgm:presLayoutVars>
      </dgm:prSet>
      <dgm:spPr/>
    </dgm:pt>
    <dgm:pt modelId="{633EE1AF-2379-498D-965A-D982EBCAE639}" type="pres">
      <dgm:prSet presAssocID="{D8997908-1321-4BBF-8D36-629351B6870C}" presName="parentText" presStyleLbl="node1" presStyleIdx="0" presStyleCnt="3">
        <dgm:presLayoutVars>
          <dgm:chMax val="0"/>
          <dgm:bulletEnabled val="1"/>
        </dgm:presLayoutVars>
      </dgm:prSet>
      <dgm:spPr/>
    </dgm:pt>
    <dgm:pt modelId="{687E9A1C-B821-4100-9C60-C7F245919A53}" type="pres">
      <dgm:prSet presAssocID="{D8997908-1321-4BBF-8D36-629351B6870C}" presName="childText" presStyleLbl="revTx" presStyleIdx="0" presStyleCnt="3">
        <dgm:presLayoutVars>
          <dgm:bulletEnabled val="1"/>
        </dgm:presLayoutVars>
      </dgm:prSet>
      <dgm:spPr/>
    </dgm:pt>
    <dgm:pt modelId="{22E8E3E3-F95C-4606-85D3-21AA63D533E9}" type="pres">
      <dgm:prSet presAssocID="{13202771-C7B7-4F60-BC4E-D3C0046F1A26}" presName="parentText" presStyleLbl="node1" presStyleIdx="1" presStyleCnt="3">
        <dgm:presLayoutVars>
          <dgm:chMax val="0"/>
          <dgm:bulletEnabled val="1"/>
        </dgm:presLayoutVars>
      </dgm:prSet>
      <dgm:spPr/>
    </dgm:pt>
    <dgm:pt modelId="{195B9898-A7E3-47E1-971B-0F9E83ADDE10}" type="pres">
      <dgm:prSet presAssocID="{13202771-C7B7-4F60-BC4E-D3C0046F1A26}" presName="childText" presStyleLbl="revTx" presStyleIdx="1" presStyleCnt="3">
        <dgm:presLayoutVars>
          <dgm:bulletEnabled val="1"/>
        </dgm:presLayoutVars>
      </dgm:prSet>
      <dgm:spPr/>
    </dgm:pt>
    <dgm:pt modelId="{94ABE010-3639-49D9-AFDD-C839D9CAB517}" type="pres">
      <dgm:prSet presAssocID="{77C2CEEE-0DAD-4238-AFA2-F35C836A184B}" presName="parentText" presStyleLbl="node1" presStyleIdx="2" presStyleCnt="3">
        <dgm:presLayoutVars>
          <dgm:chMax val="0"/>
          <dgm:bulletEnabled val="1"/>
        </dgm:presLayoutVars>
      </dgm:prSet>
      <dgm:spPr/>
    </dgm:pt>
    <dgm:pt modelId="{E6BF9150-C294-4A61-89FA-ADD631F741FE}" type="pres">
      <dgm:prSet presAssocID="{77C2CEEE-0DAD-4238-AFA2-F35C836A184B}" presName="childText" presStyleLbl="revTx" presStyleIdx="2" presStyleCnt="3">
        <dgm:presLayoutVars>
          <dgm:bulletEnabled val="1"/>
        </dgm:presLayoutVars>
      </dgm:prSet>
      <dgm:spPr/>
    </dgm:pt>
  </dgm:ptLst>
  <dgm:cxnLst>
    <dgm:cxn modelId="{0DC3D62A-A9D7-4D8C-97FF-973586224316}" type="presOf" srcId="{7E389792-E494-4927-AA3E-D09C0F5AA34D}" destId="{E6BF9150-C294-4A61-89FA-ADD631F741FE}" srcOrd="0" destOrd="0" presId="urn:microsoft.com/office/officeart/2005/8/layout/vList2"/>
    <dgm:cxn modelId="{9B675F33-125E-4371-AF34-02417C14DCC5}" srcId="{D8997908-1321-4BBF-8D36-629351B6870C}" destId="{7E037802-3972-472E-93F9-D29F0FCF34AC}" srcOrd="0" destOrd="0" parTransId="{279A6DED-387A-4F10-9FE0-7B0B745B32E1}" sibTransId="{25B81C28-63CE-47A5-A74E-33186C49DB34}"/>
    <dgm:cxn modelId="{50E0BF34-0896-4DD0-858F-D6B24E9F4AE2}" type="presOf" srcId="{1423B290-2C81-4422-950C-205AEAB33240}" destId="{195B9898-A7E3-47E1-971B-0F9E83ADDE10}" srcOrd="0" destOrd="0" presId="urn:microsoft.com/office/officeart/2005/8/layout/vList2"/>
    <dgm:cxn modelId="{C7A0B43E-D0D4-4673-98EF-E19E7BD6D131}" srcId="{13202771-C7B7-4F60-BC4E-D3C0046F1A26}" destId="{E4D481C9-F9D4-49E4-9F19-E646C269439E}" srcOrd="2" destOrd="0" parTransId="{F28532FC-BD9E-4598-A8C1-A06B0BE9D05F}" sibTransId="{9D6C4411-EEAC-4BF9-B8E4-81AEDE1EED7A}"/>
    <dgm:cxn modelId="{8EC51460-F3F5-4020-920A-B4CD5EE77A8C}" srcId="{13202771-C7B7-4F60-BC4E-D3C0046F1A26}" destId="{6EB88466-D934-4146-A8C1-A10CB185D540}" srcOrd="1" destOrd="0" parTransId="{0B312C0A-0B1E-4D90-97F9-E3DFDC982D3A}" sibTransId="{294FD527-527F-4C16-B9A9-8F03F5302190}"/>
    <dgm:cxn modelId="{77F7F165-9D64-4147-836B-F058012DFA04}" type="presOf" srcId="{6EB88466-D934-4146-A8C1-A10CB185D540}" destId="{195B9898-A7E3-47E1-971B-0F9E83ADDE10}" srcOrd="0" destOrd="1" presId="urn:microsoft.com/office/officeart/2005/8/layout/vList2"/>
    <dgm:cxn modelId="{7FF63D47-CF43-495E-8520-AA57D3EF63D2}" type="presOf" srcId="{13202771-C7B7-4F60-BC4E-D3C0046F1A26}" destId="{22E8E3E3-F95C-4606-85D3-21AA63D533E9}" srcOrd="0" destOrd="0" presId="urn:microsoft.com/office/officeart/2005/8/layout/vList2"/>
    <dgm:cxn modelId="{7D21F368-B328-4258-8CCC-06F42CC9BB00}" srcId="{77C2CEEE-0DAD-4238-AFA2-F35C836A184B}" destId="{7E389792-E494-4927-AA3E-D09C0F5AA34D}" srcOrd="0" destOrd="0" parTransId="{8C3F1154-E473-4EA5-A9A3-A944C41183D8}" sibTransId="{34AEFB55-5C54-41A4-9141-345FC6BAF968}"/>
    <dgm:cxn modelId="{6BEFF949-F023-4700-9E73-0FAF94E51B71}" type="presOf" srcId="{7E037802-3972-472E-93F9-D29F0FCF34AC}" destId="{687E9A1C-B821-4100-9C60-C7F245919A53}" srcOrd="0" destOrd="0" presId="urn:microsoft.com/office/officeart/2005/8/layout/vList2"/>
    <dgm:cxn modelId="{CDD19B4C-3B28-4938-8B2B-00778E7D8BA2}" srcId="{2FAD38C4-37C6-4FAB-AC28-44C7C108DF90}" destId="{D8997908-1321-4BBF-8D36-629351B6870C}" srcOrd="0" destOrd="0" parTransId="{2A3265EF-DE1E-4363-8A71-9D10B36CFB89}" sibTransId="{07B7B0E8-8E75-4F82-A38E-6C727402C0B8}"/>
    <dgm:cxn modelId="{EF83829E-C382-4A0B-86A2-1A9F34653A31}" type="presOf" srcId="{E4D481C9-F9D4-49E4-9F19-E646C269439E}" destId="{195B9898-A7E3-47E1-971B-0F9E83ADDE10}" srcOrd="0" destOrd="2" presId="urn:microsoft.com/office/officeart/2005/8/layout/vList2"/>
    <dgm:cxn modelId="{C0728FA3-EEE1-4A8E-9101-CEA7D55F9C59}" srcId="{2FAD38C4-37C6-4FAB-AC28-44C7C108DF90}" destId="{77C2CEEE-0DAD-4238-AFA2-F35C836A184B}" srcOrd="2" destOrd="0" parTransId="{52BC4388-BF3F-4FE0-9347-C110FC011B2A}" sibTransId="{B07B03EB-509E-4CDC-969B-5CD2A10381AB}"/>
    <dgm:cxn modelId="{609FA2A9-6BE9-48DF-B50A-FD587944025C}" type="presOf" srcId="{D8997908-1321-4BBF-8D36-629351B6870C}" destId="{633EE1AF-2379-498D-965A-D982EBCAE639}" srcOrd="0" destOrd="0" presId="urn:microsoft.com/office/officeart/2005/8/layout/vList2"/>
    <dgm:cxn modelId="{079673CC-D497-4EEB-A3FF-C4DD076531D9}" srcId="{2FAD38C4-37C6-4FAB-AC28-44C7C108DF90}" destId="{13202771-C7B7-4F60-BC4E-D3C0046F1A26}" srcOrd="1" destOrd="0" parTransId="{6F62EC06-F2E9-4D4F-85C3-EF8F13FE21FA}" sibTransId="{5E756C1F-5A93-4AC1-B836-378DC22C700D}"/>
    <dgm:cxn modelId="{7DE391DA-492A-492F-8F91-AEAC129A675D}" type="presOf" srcId="{77C2CEEE-0DAD-4238-AFA2-F35C836A184B}" destId="{94ABE010-3639-49D9-AFDD-C839D9CAB517}" srcOrd="0" destOrd="0" presId="urn:microsoft.com/office/officeart/2005/8/layout/vList2"/>
    <dgm:cxn modelId="{01B08AFA-EF53-4B83-92B7-71C8DB0B7D63}" type="presOf" srcId="{2FAD38C4-37C6-4FAB-AC28-44C7C108DF90}" destId="{766F94E4-FA1A-44D8-BC2D-9621710EB0FF}" srcOrd="0" destOrd="0" presId="urn:microsoft.com/office/officeart/2005/8/layout/vList2"/>
    <dgm:cxn modelId="{0897AFFF-D472-42E3-A47D-99443B6A6770}" srcId="{13202771-C7B7-4F60-BC4E-D3C0046F1A26}" destId="{1423B290-2C81-4422-950C-205AEAB33240}" srcOrd="0" destOrd="0" parTransId="{CEE9A436-EBCD-4947-915D-769F8EC87893}" sibTransId="{9F2664E2-7B23-470A-8152-E865F212FF78}"/>
    <dgm:cxn modelId="{DFFE613A-F778-4895-B36C-3B9303F5563C}" type="presParOf" srcId="{766F94E4-FA1A-44D8-BC2D-9621710EB0FF}" destId="{633EE1AF-2379-498D-965A-D982EBCAE639}" srcOrd="0" destOrd="0" presId="urn:microsoft.com/office/officeart/2005/8/layout/vList2"/>
    <dgm:cxn modelId="{A20F4F62-4305-4614-895A-FFC448A18B5A}" type="presParOf" srcId="{766F94E4-FA1A-44D8-BC2D-9621710EB0FF}" destId="{687E9A1C-B821-4100-9C60-C7F245919A53}" srcOrd="1" destOrd="0" presId="urn:microsoft.com/office/officeart/2005/8/layout/vList2"/>
    <dgm:cxn modelId="{25EE5DDA-26FA-4121-ADAA-FC6853672701}" type="presParOf" srcId="{766F94E4-FA1A-44D8-BC2D-9621710EB0FF}" destId="{22E8E3E3-F95C-4606-85D3-21AA63D533E9}" srcOrd="2" destOrd="0" presId="urn:microsoft.com/office/officeart/2005/8/layout/vList2"/>
    <dgm:cxn modelId="{EF6D344C-8401-4775-938E-F7CA4EF52FC7}" type="presParOf" srcId="{766F94E4-FA1A-44D8-BC2D-9621710EB0FF}" destId="{195B9898-A7E3-47E1-971B-0F9E83ADDE10}" srcOrd="3" destOrd="0" presId="urn:microsoft.com/office/officeart/2005/8/layout/vList2"/>
    <dgm:cxn modelId="{D86621C0-CDB9-4363-B573-C25462D679E5}" type="presParOf" srcId="{766F94E4-FA1A-44D8-BC2D-9621710EB0FF}" destId="{94ABE010-3639-49D9-AFDD-C839D9CAB517}" srcOrd="4" destOrd="0" presId="urn:microsoft.com/office/officeart/2005/8/layout/vList2"/>
    <dgm:cxn modelId="{8336D463-289F-4092-B093-01C169667CAA}" type="presParOf" srcId="{766F94E4-FA1A-44D8-BC2D-9621710EB0FF}" destId="{E6BF9150-C294-4A61-89FA-ADD631F741FE}"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6D48E74-D69B-4F7C-A7AC-0D66C99B505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DA536AA7-3A9B-47A9-8AC7-9FC72120DC72}">
      <dgm:prSet/>
      <dgm:spPr/>
      <dgm:t>
        <a:bodyPr/>
        <a:lstStyle/>
        <a:p>
          <a:r>
            <a:rPr lang="en-US"/>
            <a:t>Regional collaboration</a:t>
          </a:r>
        </a:p>
      </dgm:t>
    </dgm:pt>
    <dgm:pt modelId="{25149AE9-CD38-4FE3-9E85-37C57E9DA896}" type="parTrans" cxnId="{F3DCAE12-7D84-4453-A8E6-05A94DE28123}">
      <dgm:prSet/>
      <dgm:spPr/>
      <dgm:t>
        <a:bodyPr/>
        <a:lstStyle/>
        <a:p>
          <a:endParaRPr lang="en-US"/>
        </a:p>
      </dgm:t>
    </dgm:pt>
    <dgm:pt modelId="{75E77F64-07EB-438A-BEFA-BA85242ACA47}" type="sibTrans" cxnId="{F3DCAE12-7D84-4453-A8E6-05A94DE28123}">
      <dgm:prSet/>
      <dgm:spPr/>
      <dgm:t>
        <a:bodyPr/>
        <a:lstStyle/>
        <a:p>
          <a:endParaRPr lang="en-US"/>
        </a:p>
      </dgm:t>
    </dgm:pt>
    <dgm:pt modelId="{C210FBDA-DD6F-4AFC-A3FB-F87454BF054A}">
      <dgm:prSet/>
      <dgm:spPr/>
      <dgm:t>
        <a:bodyPr/>
        <a:lstStyle/>
        <a:p>
          <a:r>
            <a:rPr lang="en-US"/>
            <a:t>The workshop recognized the important role played the GCC-Stat, stressed the needs for more collaboration among Arabic speaking countries, and called for wider role by the Arab league.</a:t>
          </a:r>
        </a:p>
      </dgm:t>
    </dgm:pt>
    <dgm:pt modelId="{B7E059CE-96E3-42E8-A025-B92CA2329F0C}" type="parTrans" cxnId="{2E29A723-5DDF-4996-9E7F-840313EE0EB7}">
      <dgm:prSet/>
      <dgm:spPr/>
      <dgm:t>
        <a:bodyPr/>
        <a:lstStyle/>
        <a:p>
          <a:endParaRPr lang="en-US"/>
        </a:p>
      </dgm:t>
    </dgm:pt>
    <dgm:pt modelId="{A31429AF-CBD7-4375-B036-D37A56C8F3EB}" type="sibTrans" cxnId="{2E29A723-5DDF-4996-9E7F-840313EE0EB7}">
      <dgm:prSet/>
      <dgm:spPr/>
      <dgm:t>
        <a:bodyPr/>
        <a:lstStyle/>
        <a:p>
          <a:endParaRPr lang="en-US"/>
        </a:p>
      </dgm:t>
    </dgm:pt>
    <dgm:pt modelId="{AE7A7C7C-E58A-458C-966B-CCC20C1E4A12}">
      <dgm:prSet/>
      <dgm:spPr/>
      <dgm:t>
        <a:bodyPr/>
        <a:lstStyle/>
        <a:p>
          <a:r>
            <a:rPr lang="en-US"/>
            <a:t>In particular, it recognized the needs for regional collaboration in translating the manuals and in developing brief descriptions of HS codes in Arabic.</a:t>
          </a:r>
        </a:p>
      </dgm:t>
    </dgm:pt>
    <dgm:pt modelId="{C8622520-A3C9-4AFA-92C0-B0C6B459852A}" type="parTrans" cxnId="{0A84D306-6DB2-4C62-AED7-3A044D0C0887}">
      <dgm:prSet/>
      <dgm:spPr/>
      <dgm:t>
        <a:bodyPr/>
        <a:lstStyle/>
        <a:p>
          <a:endParaRPr lang="en-US"/>
        </a:p>
      </dgm:t>
    </dgm:pt>
    <dgm:pt modelId="{123651CA-F825-47E1-99A0-62A70BC6E359}" type="sibTrans" cxnId="{0A84D306-6DB2-4C62-AED7-3A044D0C0887}">
      <dgm:prSet/>
      <dgm:spPr/>
      <dgm:t>
        <a:bodyPr/>
        <a:lstStyle/>
        <a:p>
          <a:endParaRPr lang="en-US"/>
        </a:p>
      </dgm:t>
    </dgm:pt>
    <dgm:pt modelId="{C3619907-DD81-43AC-9D0F-49E32CB17F13}">
      <dgm:prSet/>
      <dgm:spPr/>
      <dgm:t>
        <a:bodyPr/>
        <a:lstStyle/>
        <a:p>
          <a:r>
            <a:rPr lang="en-US"/>
            <a:t>The workshop recognized the needs for improving capacity in the use of new techniques including open-source programming (e.g. R, Python), machine learning and AI to improve efficiency and reduce costs and called for GCC-Stat to play an active role.</a:t>
          </a:r>
        </a:p>
      </dgm:t>
    </dgm:pt>
    <dgm:pt modelId="{AB998EDC-51DD-41D9-A58B-146BE43EA9BC}" type="parTrans" cxnId="{1ACA3595-D9EB-4270-BD15-74D426CB54B7}">
      <dgm:prSet/>
      <dgm:spPr/>
      <dgm:t>
        <a:bodyPr/>
        <a:lstStyle/>
        <a:p>
          <a:endParaRPr lang="en-US"/>
        </a:p>
      </dgm:t>
    </dgm:pt>
    <dgm:pt modelId="{47B1D042-9C50-44DF-9586-CA50686E4897}" type="sibTrans" cxnId="{1ACA3595-D9EB-4270-BD15-74D426CB54B7}">
      <dgm:prSet/>
      <dgm:spPr/>
      <dgm:t>
        <a:bodyPr/>
        <a:lstStyle/>
        <a:p>
          <a:endParaRPr lang="en-US"/>
        </a:p>
      </dgm:t>
    </dgm:pt>
    <dgm:pt modelId="{77C56C2E-2512-4BD2-85F8-3DF6602F1305}">
      <dgm:prSet/>
      <dgm:spPr/>
      <dgm:t>
        <a:bodyPr/>
        <a:lstStyle/>
        <a:p>
          <a:r>
            <a:rPr lang="en-US"/>
            <a:t>Data innovation</a:t>
          </a:r>
        </a:p>
      </dgm:t>
    </dgm:pt>
    <dgm:pt modelId="{BCC53035-A247-4EFE-A016-C6D824A5F917}" type="parTrans" cxnId="{B05EE883-CEFF-483A-B478-D77E8C4E166A}">
      <dgm:prSet/>
      <dgm:spPr/>
      <dgm:t>
        <a:bodyPr/>
        <a:lstStyle/>
        <a:p>
          <a:endParaRPr lang="en-US"/>
        </a:p>
      </dgm:t>
    </dgm:pt>
    <dgm:pt modelId="{3ABD1730-3F61-4220-8ABC-3D88B2B03F85}" type="sibTrans" cxnId="{B05EE883-CEFF-483A-B478-D77E8C4E166A}">
      <dgm:prSet/>
      <dgm:spPr/>
      <dgm:t>
        <a:bodyPr/>
        <a:lstStyle/>
        <a:p>
          <a:endParaRPr lang="en-US"/>
        </a:p>
      </dgm:t>
    </dgm:pt>
    <dgm:pt modelId="{98C87C32-72FC-4004-902A-6F8C8BF28D2B}" type="pres">
      <dgm:prSet presAssocID="{D6D48E74-D69B-4F7C-A7AC-0D66C99B5051}" presName="linear" presStyleCnt="0">
        <dgm:presLayoutVars>
          <dgm:animLvl val="lvl"/>
          <dgm:resizeHandles val="exact"/>
        </dgm:presLayoutVars>
      </dgm:prSet>
      <dgm:spPr/>
    </dgm:pt>
    <dgm:pt modelId="{E87DA34B-7FD9-4FE6-BBFE-06645A7358E0}" type="pres">
      <dgm:prSet presAssocID="{DA536AA7-3A9B-47A9-8AC7-9FC72120DC72}" presName="parentText" presStyleLbl="node1" presStyleIdx="0" presStyleCnt="2">
        <dgm:presLayoutVars>
          <dgm:chMax val="0"/>
          <dgm:bulletEnabled val="1"/>
        </dgm:presLayoutVars>
      </dgm:prSet>
      <dgm:spPr/>
    </dgm:pt>
    <dgm:pt modelId="{2580045C-0DDE-4C6F-8EF3-9264591CC6B5}" type="pres">
      <dgm:prSet presAssocID="{DA536AA7-3A9B-47A9-8AC7-9FC72120DC72}" presName="childText" presStyleLbl="revTx" presStyleIdx="0" presStyleCnt="2">
        <dgm:presLayoutVars>
          <dgm:bulletEnabled val="1"/>
        </dgm:presLayoutVars>
      </dgm:prSet>
      <dgm:spPr/>
    </dgm:pt>
    <dgm:pt modelId="{FCC70657-01BD-40EF-8ED4-CAC75764129C}" type="pres">
      <dgm:prSet presAssocID="{77C56C2E-2512-4BD2-85F8-3DF6602F1305}" presName="parentText" presStyleLbl="node1" presStyleIdx="1" presStyleCnt="2">
        <dgm:presLayoutVars>
          <dgm:chMax val="0"/>
          <dgm:bulletEnabled val="1"/>
        </dgm:presLayoutVars>
      </dgm:prSet>
      <dgm:spPr/>
    </dgm:pt>
    <dgm:pt modelId="{A6AF7110-2BDC-42D6-A7F5-F5C079B24F15}" type="pres">
      <dgm:prSet presAssocID="{77C56C2E-2512-4BD2-85F8-3DF6602F1305}" presName="childText" presStyleLbl="revTx" presStyleIdx="1" presStyleCnt="2">
        <dgm:presLayoutVars>
          <dgm:bulletEnabled val="1"/>
        </dgm:presLayoutVars>
      </dgm:prSet>
      <dgm:spPr/>
    </dgm:pt>
  </dgm:ptLst>
  <dgm:cxnLst>
    <dgm:cxn modelId="{0A84D306-6DB2-4C62-AED7-3A044D0C0887}" srcId="{DA536AA7-3A9B-47A9-8AC7-9FC72120DC72}" destId="{AE7A7C7C-E58A-458C-966B-CCC20C1E4A12}" srcOrd="1" destOrd="0" parTransId="{C8622520-A3C9-4AFA-92C0-B0C6B459852A}" sibTransId="{123651CA-F825-47E1-99A0-62A70BC6E359}"/>
    <dgm:cxn modelId="{F3DCAE12-7D84-4453-A8E6-05A94DE28123}" srcId="{D6D48E74-D69B-4F7C-A7AC-0D66C99B5051}" destId="{DA536AA7-3A9B-47A9-8AC7-9FC72120DC72}" srcOrd="0" destOrd="0" parTransId="{25149AE9-CD38-4FE3-9E85-37C57E9DA896}" sibTransId="{75E77F64-07EB-438A-BEFA-BA85242ACA47}"/>
    <dgm:cxn modelId="{2E29A723-5DDF-4996-9E7F-840313EE0EB7}" srcId="{DA536AA7-3A9B-47A9-8AC7-9FC72120DC72}" destId="{C210FBDA-DD6F-4AFC-A3FB-F87454BF054A}" srcOrd="0" destOrd="0" parTransId="{B7E059CE-96E3-42E8-A025-B92CA2329F0C}" sibTransId="{A31429AF-CBD7-4375-B036-D37A56C8F3EB}"/>
    <dgm:cxn modelId="{43179F76-64F6-49FA-AF0B-C6E27F7D4D4C}" type="presOf" srcId="{77C56C2E-2512-4BD2-85F8-3DF6602F1305}" destId="{FCC70657-01BD-40EF-8ED4-CAC75764129C}" srcOrd="0" destOrd="0" presId="urn:microsoft.com/office/officeart/2005/8/layout/vList2"/>
    <dgm:cxn modelId="{BB5A5A58-7BF1-42D1-B4BB-FC48FD6B8D32}" type="presOf" srcId="{D6D48E74-D69B-4F7C-A7AC-0D66C99B5051}" destId="{98C87C32-72FC-4004-902A-6F8C8BF28D2B}" srcOrd="0" destOrd="0" presId="urn:microsoft.com/office/officeart/2005/8/layout/vList2"/>
    <dgm:cxn modelId="{B05EE883-CEFF-483A-B478-D77E8C4E166A}" srcId="{D6D48E74-D69B-4F7C-A7AC-0D66C99B5051}" destId="{77C56C2E-2512-4BD2-85F8-3DF6602F1305}" srcOrd="1" destOrd="0" parTransId="{BCC53035-A247-4EFE-A016-C6D824A5F917}" sibTransId="{3ABD1730-3F61-4220-8ABC-3D88B2B03F85}"/>
    <dgm:cxn modelId="{1ACA3595-D9EB-4270-BD15-74D426CB54B7}" srcId="{77C56C2E-2512-4BD2-85F8-3DF6602F1305}" destId="{C3619907-DD81-43AC-9D0F-49E32CB17F13}" srcOrd="0" destOrd="0" parTransId="{AB998EDC-51DD-41D9-A58B-146BE43EA9BC}" sibTransId="{47B1D042-9C50-44DF-9586-CA50686E4897}"/>
    <dgm:cxn modelId="{1ADEA1C1-4DB8-4E9C-ADD3-3B3F1A80EEAC}" type="presOf" srcId="{DA536AA7-3A9B-47A9-8AC7-9FC72120DC72}" destId="{E87DA34B-7FD9-4FE6-BBFE-06645A7358E0}" srcOrd="0" destOrd="0" presId="urn:microsoft.com/office/officeart/2005/8/layout/vList2"/>
    <dgm:cxn modelId="{B4E396EC-B5F9-4542-A83B-18BBB27EC6E8}" type="presOf" srcId="{C3619907-DD81-43AC-9D0F-49E32CB17F13}" destId="{A6AF7110-2BDC-42D6-A7F5-F5C079B24F15}" srcOrd="0" destOrd="0" presId="urn:microsoft.com/office/officeart/2005/8/layout/vList2"/>
    <dgm:cxn modelId="{0E7957FC-8822-4393-BC65-24B610136717}" type="presOf" srcId="{AE7A7C7C-E58A-458C-966B-CCC20C1E4A12}" destId="{2580045C-0DDE-4C6F-8EF3-9264591CC6B5}" srcOrd="0" destOrd="1" presId="urn:microsoft.com/office/officeart/2005/8/layout/vList2"/>
    <dgm:cxn modelId="{E22A8EFF-170A-4464-8AD6-F32464E707D7}" type="presOf" srcId="{C210FBDA-DD6F-4AFC-A3FB-F87454BF054A}" destId="{2580045C-0DDE-4C6F-8EF3-9264591CC6B5}" srcOrd="0" destOrd="0" presId="urn:microsoft.com/office/officeart/2005/8/layout/vList2"/>
    <dgm:cxn modelId="{2E63C6E6-B2DE-4D91-B4A0-A125E382EEAB}" type="presParOf" srcId="{98C87C32-72FC-4004-902A-6F8C8BF28D2B}" destId="{E87DA34B-7FD9-4FE6-BBFE-06645A7358E0}" srcOrd="0" destOrd="0" presId="urn:microsoft.com/office/officeart/2005/8/layout/vList2"/>
    <dgm:cxn modelId="{63799686-62D9-4428-B624-10AEE35012BA}" type="presParOf" srcId="{98C87C32-72FC-4004-902A-6F8C8BF28D2B}" destId="{2580045C-0DDE-4C6F-8EF3-9264591CC6B5}" srcOrd="1" destOrd="0" presId="urn:microsoft.com/office/officeart/2005/8/layout/vList2"/>
    <dgm:cxn modelId="{B3FF383C-6F08-47EF-87C8-54E2A3FCD218}" type="presParOf" srcId="{98C87C32-72FC-4004-902A-6F8C8BF28D2B}" destId="{FCC70657-01BD-40EF-8ED4-CAC75764129C}" srcOrd="2" destOrd="0" presId="urn:microsoft.com/office/officeart/2005/8/layout/vList2"/>
    <dgm:cxn modelId="{AEC6327F-B7DF-4094-A2FD-935DA0995AAA}" type="presParOf" srcId="{98C87C32-72FC-4004-902A-6F8C8BF28D2B}" destId="{A6AF7110-2BDC-42D6-A7F5-F5C079B24F1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CC7472-F4BA-419D-A060-7DCB0C926F6D}">
      <dsp:nvSpPr>
        <dsp:cNvPr id="0" name=""/>
        <dsp:cNvSpPr/>
      </dsp:nvSpPr>
      <dsp:spPr>
        <a:xfrm>
          <a:off x="0" y="61582"/>
          <a:ext cx="10849889"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Trade system</a:t>
          </a:r>
        </a:p>
      </dsp:txBody>
      <dsp:txXfrm>
        <a:off x="26930" y="88512"/>
        <a:ext cx="10796029" cy="497795"/>
      </dsp:txXfrm>
    </dsp:sp>
    <dsp:sp modelId="{9A1E0084-07B3-4A08-990A-23C80B2270DB}">
      <dsp:nvSpPr>
        <dsp:cNvPr id="0" name=""/>
        <dsp:cNvSpPr/>
      </dsp:nvSpPr>
      <dsp:spPr>
        <a:xfrm>
          <a:off x="0" y="613237"/>
          <a:ext cx="10849889" cy="571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48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a:t>The workshop took note of the increased emphasis on the use General trade system. More countries in the GCC and the wider region are moving to General trade system.</a:t>
          </a:r>
        </a:p>
      </dsp:txBody>
      <dsp:txXfrm>
        <a:off x="0" y="613237"/>
        <a:ext cx="10849889" cy="571320"/>
      </dsp:txXfrm>
    </dsp:sp>
    <dsp:sp modelId="{CB596CF8-60F2-4E5D-BC6B-7FE760FF7DC5}">
      <dsp:nvSpPr>
        <dsp:cNvPr id="0" name=""/>
        <dsp:cNvSpPr/>
      </dsp:nvSpPr>
      <dsp:spPr>
        <a:xfrm>
          <a:off x="0" y="1184557"/>
          <a:ext cx="10849889"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Scope of IMTS</a:t>
          </a:r>
        </a:p>
      </dsp:txBody>
      <dsp:txXfrm>
        <a:off x="26930" y="1211487"/>
        <a:ext cx="10796029" cy="497795"/>
      </dsp:txXfrm>
    </dsp:sp>
    <dsp:sp modelId="{0C5FB7AE-9003-414C-B33E-FB2EB4CE5E82}">
      <dsp:nvSpPr>
        <dsp:cNvPr id="0" name=""/>
        <dsp:cNvSpPr/>
      </dsp:nvSpPr>
      <dsp:spPr>
        <a:xfrm>
          <a:off x="0" y="1736212"/>
          <a:ext cx="10849889" cy="571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48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a:t>The workshop took note of the importance of measuring non-observed trade/ICBT. However, some participants indicated that it may not be economically significant in the GCC region.</a:t>
          </a:r>
        </a:p>
      </dsp:txBody>
      <dsp:txXfrm>
        <a:off x="0" y="1736212"/>
        <a:ext cx="10849889" cy="571320"/>
      </dsp:txXfrm>
    </dsp:sp>
    <dsp:sp modelId="{A0B75EBA-1650-4704-9086-8D70CE3EC787}">
      <dsp:nvSpPr>
        <dsp:cNvPr id="0" name=""/>
        <dsp:cNvSpPr/>
      </dsp:nvSpPr>
      <dsp:spPr>
        <a:xfrm>
          <a:off x="0" y="2307532"/>
          <a:ext cx="10849889"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Classifications</a:t>
          </a:r>
        </a:p>
      </dsp:txBody>
      <dsp:txXfrm>
        <a:off x="26930" y="2334462"/>
        <a:ext cx="10796029" cy="497795"/>
      </dsp:txXfrm>
    </dsp:sp>
    <dsp:sp modelId="{9FCE8018-92A8-4446-93FB-1599CFDA4B71}">
      <dsp:nvSpPr>
        <dsp:cNvPr id="0" name=""/>
        <dsp:cNvSpPr/>
      </dsp:nvSpPr>
      <dsp:spPr>
        <a:xfrm>
          <a:off x="0" y="2859188"/>
          <a:ext cx="10849889" cy="13806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484"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n-US" sz="1800" kern="1200"/>
            <a:t>The workshop appreciated the explanation on the objectives and importance of using classifications such as BEC and SITC.</a:t>
          </a:r>
        </a:p>
        <a:p>
          <a:pPr marL="171450" lvl="1" indent="-171450" algn="l" defTabSz="800100">
            <a:lnSpc>
              <a:spcPct val="90000"/>
            </a:lnSpc>
            <a:spcBef>
              <a:spcPct val="0"/>
            </a:spcBef>
            <a:spcAft>
              <a:spcPct val="20000"/>
            </a:spcAft>
            <a:buChar char="•"/>
          </a:pPr>
          <a:r>
            <a:rPr lang="en-US" sz="1800" kern="1200"/>
            <a:t>It stressed the importance of building correspondence tables linking different classifications and the needs for translation into Arabic. The workshop appreciated the initiative by the GCC-customs on expanding the HS codes up to 12 digits. This will improve granularity of IMTS and add analytical value. </a:t>
          </a:r>
        </a:p>
      </dsp:txBody>
      <dsp:txXfrm>
        <a:off x="0" y="2859188"/>
        <a:ext cx="10849889" cy="13806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C119C4-4466-453E-A43E-06428A5A4F7F}">
      <dsp:nvSpPr>
        <dsp:cNvPr id="0" name=""/>
        <dsp:cNvSpPr/>
      </dsp:nvSpPr>
      <dsp:spPr>
        <a:xfrm>
          <a:off x="0" y="27180"/>
          <a:ext cx="10849889" cy="527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Customs operation</a:t>
          </a:r>
        </a:p>
      </dsp:txBody>
      <dsp:txXfrm>
        <a:off x="25759" y="52939"/>
        <a:ext cx="10798371" cy="476152"/>
      </dsp:txXfrm>
    </dsp:sp>
    <dsp:sp modelId="{9D03E3A2-DB9B-4B49-81DB-3D5854148B17}">
      <dsp:nvSpPr>
        <dsp:cNvPr id="0" name=""/>
        <dsp:cNvSpPr/>
      </dsp:nvSpPr>
      <dsp:spPr>
        <a:xfrm>
          <a:off x="0" y="554850"/>
          <a:ext cx="10849889" cy="12978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484"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a:t>The workshop appreciated the work by the GCC customs to improve the efficiency and automation of customs declaration and clearance in the GCC region. The GCC customs representatives addressed questions from the participants regarding how the changes could impact or benefit IMTS.</a:t>
          </a:r>
        </a:p>
        <a:p>
          <a:pPr marL="171450" lvl="1" indent="-171450" algn="l" defTabSz="755650">
            <a:lnSpc>
              <a:spcPct val="90000"/>
            </a:lnSpc>
            <a:spcBef>
              <a:spcPct val="0"/>
            </a:spcBef>
            <a:spcAft>
              <a:spcPct val="20000"/>
            </a:spcAft>
            <a:buChar char="•"/>
          </a:pPr>
          <a:r>
            <a:rPr lang="en-US" sz="1700" kern="1200"/>
            <a:t>The workshop requested and GCC customs assured them that information on key statistical concepts such as time of recording, final destination, warehousing, etc. will improve because of the planned changes.</a:t>
          </a:r>
        </a:p>
      </dsp:txBody>
      <dsp:txXfrm>
        <a:off x="0" y="554850"/>
        <a:ext cx="10849889" cy="1297890"/>
      </dsp:txXfrm>
    </dsp:sp>
    <dsp:sp modelId="{F3C3F207-2D6B-41BC-B24E-FB2096FE4BCF}">
      <dsp:nvSpPr>
        <dsp:cNvPr id="0" name=""/>
        <dsp:cNvSpPr/>
      </dsp:nvSpPr>
      <dsp:spPr>
        <a:xfrm>
          <a:off x="0" y="1852740"/>
          <a:ext cx="10849889" cy="527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CPC and NoT</a:t>
          </a:r>
        </a:p>
      </dsp:txBody>
      <dsp:txXfrm>
        <a:off x="25759" y="1878499"/>
        <a:ext cx="10798371" cy="476152"/>
      </dsp:txXfrm>
    </dsp:sp>
    <dsp:sp modelId="{D8872E52-9BB7-43AC-829F-2320D07473A5}">
      <dsp:nvSpPr>
        <dsp:cNvPr id="0" name=""/>
        <dsp:cNvSpPr/>
      </dsp:nvSpPr>
      <dsp:spPr>
        <a:xfrm>
          <a:off x="0" y="2380410"/>
          <a:ext cx="10849889" cy="592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484"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a:t>The workshop stressed the needs for harmonizing and standardizing the customs procedure codes.</a:t>
          </a:r>
        </a:p>
        <a:p>
          <a:pPr marL="171450" lvl="1" indent="-171450" algn="l" defTabSz="755650">
            <a:lnSpc>
              <a:spcPct val="90000"/>
            </a:lnSpc>
            <a:spcBef>
              <a:spcPct val="0"/>
            </a:spcBef>
            <a:spcAft>
              <a:spcPct val="20000"/>
            </a:spcAft>
            <a:buChar char="•"/>
          </a:pPr>
          <a:r>
            <a:rPr lang="en-US" sz="1700" kern="1200"/>
            <a:t>The workshop noted the proposed nature of transaction codes and its importance in transitioning from IMTS to BoP.</a:t>
          </a:r>
        </a:p>
      </dsp:txBody>
      <dsp:txXfrm>
        <a:off x="0" y="2380410"/>
        <a:ext cx="10849889" cy="592020"/>
      </dsp:txXfrm>
    </dsp:sp>
    <dsp:sp modelId="{0C24C6D3-3927-49DB-819A-49F3C303E8DB}">
      <dsp:nvSpPr>
        <dsp:cNvPr id="0" name=""/>
        <dsp:cNvSpPr/>
      </dsp:nvSpPr>
      <dsp:spPr>
        <a:xfrm>
          <a:off x="0" y="2972430"/>
          <a:ext cx="10849889" cy="52767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Partner country attribution</a:t>
          </a:r>
        </a:p>
      </dsp:txBody>
      <dsp:txXfrm>
        <a:off x="25759" y="2998189"/>
        <a:ext cx="10798371" cy="476152"/>
      </dsp:txXfrm>
    </dsp:sp>
    <dsp:sp modelId="{40F8231D-9AA4-44E7-A53D-4F97701061F9}">
      <dsp:nvSpPr>
        <dsp:cNvPr id="0" name=""/>
        <dsp:cNvSpPr/>
      </dsp:nvSpPr>
      <dsp:spPr>
        <a:xfrm>
          <a:off x="0" y="3500100"/>
          <a:ext cx="10849889" cy="7741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484"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a:t>The workshop appreciated the further clarification provided in the upcoming revision of IMTS about partner country attribution. It stressed the need for developing international standards on rules of origin and the criterion of substantial transformation.</a:t>
          </a:r>
        </a:p>
      </dsp:txBody>
      <dsp:txXfrm>
        <a:off x="0" y="3500100"/>
        <a:ext cx="10849889" cy="7741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3EE1AF-2379-498D-965A-D982EBCAE639}">
      <dsp:nvSpPr>
        <dsp:cNvPr id="0" name=""/>
        <dsp:cNvSpPr/>
      </dsp:nvSpPr>
      <dsp:spPr>
        <a:xfrm>
          <a:off x="0" y="15030"/>
          <a:ext cx="10849889" cy="5036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Alternative data sources</a:t>
          </a:r>
        </a:p>
      </dsp:txBody>
      <dsp:txXfrm>
        <a:off x="24588" y="39618"/>
        <a:ext cx="10800713" cy="454509"/>
      </dsp:txXfrm>
    </dsp:sp>
    <dsp:sp modelId="{687E9A1C-B821-4100-9C60-C7F245919A53}">
      <dsp:nvSpPr>
        <dsp:cNvPr id="0" name=""/>
        <dsp:cNvSpPr/>
      </dsp:nvSpPr>
      <dsp:spPr>
        <a:xfrm>
          <a:off x="0" y="518715"/>
          <a:ext cx="10849889" cy="499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48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a:t>The workshop appreciated the recognition of alternative data sources for IMTS for supplementing customs data. Countries in the region use alternative data sources to improve the details and/or coverage of IMTS (e.g. oil data from the Ministries)</a:t>
          </a:r>
        </a:p>
      </dsp:txBody>
      <dsp:txXfrm>
        <a:off x="0" y="518715"/>
        <a:ext cx="10849889" cy="499904"/>
      </dsp:txXfrm>
    </dsp:sp>
    <dsp:sp modelId="{22E8E3E3-F95C-4606-85D3-21AA63D533E9}">
      <dsp:nvSpPr>
        <dsp:cNvPr id="0" name=""/>
        <dsp:cNvSpPr/>
      </dsp:nvSpPr>
      <dsp:spPr>
        <a:xfrm>
          <a:off x="0" y="1018620"/>
          <a:ext cx="10849889" cy="5036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Data validation, quantity and price measurement, and trade indices</a:t>
          </a:r>
        </a:p>
      </dsp:txBody>
      <dsp:txXfrm>
        <a:off x="24588" y="1043208"/>
        <a:ext cx="10800713" cy="454509"/>
      </dsp:txXfrm>
    </dsp:sp>
    <dsp:sp modelId="{195B9898-A7E3-47E1-971B-0F9E83ADDE10}">
      <dsp:nvSpPr>
        <dsp:cNvPr id="0" name=""/>
        <dsp:cNvSpPr/>
      </dsp:nvSpPr>
      <dsp:spPr>
        <a:xfrm>
          <a:off x="0" y="1522305"/>
          <a:ext cx="10849889" cy="15214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48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a:t>The workshop took note of the country practices in data validation, outliers detection, missing data imputation, unit value and indices calculation.</a:t>
          </a:r>
        </a:p>
        <a:p>
          <a:pPr marL="171450" lvl="1" indent="-171450" algn="l" defTabSz="711200">
            <a:lnSpc>
              <a:spcPct val="90000"/>
            </a:lnSpc>
            <a:spcBef>
              <a:spcPct val="0"/>
            </a:spcBef>
            <a:spcAft>
              <a:spcPct val="20000"/>
            </a:spcAft>
            <a:buChar char="•"/>
          </a:pPr>
          <a:r>
            <a:rPr lang="en-US" sz="1600" kern="1200"/>
            <a:t>The importance of recording accurate classification, valuation and quantities of commodities was stressed. These are essential in the calculation of trade indices.</a:t>
          </a:r>
        </a:p>
        <a:p>
          <a:pPr marL="171450" lvl="1" indent="-171450" algn="l" defTabSz="711200">
            <a:lnSpc>
              <a:spcPct val="90000"/>
            </a:lnSpc>
            <a:spcBef>
              <a:spcPct val="0"/>
            </a:spcBef>
            <a:spcAft>
              <a:spcPct val="20000"/>
            </a:spcAft>
            <a:buChar char="•"/>
          </a:pPr>
          <a:r>
            <a:rPr lang="en-US" sz="1600" kern="1200"/>
            <a:t>The workshop took note of the extended list of quantity unit codes proposed. Countries are encouraged to review it and provide suggestions.</a:t>
          </a:r>
        </a:p>
      </dsp:txBody>
      <dsp:txXfrm>
        <a:off x="0" y="1522305"/>
        <a:ext cx="10849889" cy="1521450"/>
      </dsp:txXfrm>
    </dsp:sp>
    <dsp:sp modelId="{94ABE010-3639-49D9-AFDD-C839D9CAB517}">
      <dsp:nvSpPr>
        <dsp:cNvPr id="0" name=""/>
        <dsp:cNvSpPr/>
      </dsp:nvSpPr>
      <dsp:spPr>
        <a:xfrm>
          <a:off x="0" y="3043755"/>
          <a:ext cx="10849889" cy="50368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a:t>Linking trade and business</a:t>
          </a:r>
        </a:p>
      </dsp:txBody>
      <dsp:txXfrm>
        <a:off x="24588" y="3068343"/>
        <a:ext cx="10800713" cy="454509"/>
      </dsp:txXfrm>
    </dsp:sp>
    <dsp:sp modelId="{E6BF9150-C294-4A61-89FA-ADD631F741FE}">
      <dsp:nvSpPr>
        <dsp:cNvPr id="0" name=""/>
        <dsp:cNvSpPr/>
      </dsp:nvSpPr>
      <dsp:spPr>
        <a:xfrm>
          <a:off x="0" y="3547440"/>
          <a:ext cx="10849889" cy="738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484"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en-US" sz="1600" kern="1200"/>
            <a:t>The workshop appreciated the work of the Trade Task Team in developing the Handbook on Integrating Trade and Business Statistics (HIBTS). The importance of measuring the impact of trade on other domains, and the role that HIBTS can play to this end was recognized.</a:t>
          </a:r>
        </a:p>
      </dsp:txBody>
      <dsp:txXfrm>
        <a:off x="0" y="3547440"/>
        <a:ext cx="10849889" cy="7389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7DA34B-7FD9-4FE6-BBFE-06645A7358E0}">
      <dsp:nvSpPr>
        <dsp:cNvPr id="0" name=""/>
        <dsp:cNvSpPr/>
      </dsp:nvSpPr>
      <dsp:spPr>
        <a:xfrm>
          <a:off x="0" y="131580"/>
          <a:ext cx="10849889" cy="6715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Regional collaboration</a:t>
          </a:r>
        </a:p>
      </dsp:txBody>
      <dsp:txXfrm>
        <a:off x="32784" y="164364"/>
        <a:ext cx="10784321" cy="606012"/>
      </dsp:txXfrm>
    </dsp:sp>
    <dsp:sp modelId="{2580045C-0DDE-4C6F-8EF3-9264591CC6B5}">
      <dsp:nvSpPr>
        <dsp:cNvPr id="0" name=""/>
        <dsp:cNvSpPr/>
      </dsp:nvSpPr>
      <dsp:spPr>
        <a:xfrm>
          <a:off x="0" y="803160"/>
          <a:ext cx="10849889" cy="1680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484"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a:t>The workshop recognized the important role played the GCC-Stat, stressed the needs for more collaboration among Arabic speaking countries, and called for wider role by the Arab league.</a:t>
          </a:r>
        </a:p>
        <a:p>
          <a:pPr marL="228600" lvl="1" indent="-228600" algn="l" defTabSz="977900">
            <a:lnSpc>
              <a:spcPct val="90000"/>
            </a:lnSpc>
            <a:spcBef>
              <a:spcPct val="0"/>
            </a:spcBef>
            <a:spcAft>
              <a:spcPct val="20000"/>
            </a:spcAft>
            <a:buChar char="•"/>
          </a:pPr>
          <a:r>
            <a:rPr lang="en-US" sz="2200" kern="1200"/>
            <a:t>In particular, it recognized the needs for regional collaboration in translating the manuals and in developing brief descriptions of HS codes in Arabic.</a:t>
          </a:r>
        </a:p>
      </dsp:txBody>
      <dsp:txXfrm>
        <a:off x="0" y="803160"/>
        <a:ext cx="10849889" cy="1680840"/>
      </dsp:txXfrm>
    </dsp:sp>
    <dsp:sp modelId="{FCC70657-01BD-40EF-8ED4-CAC75764129C}">
      <dsp:nvSpPr>
        <dsp:cNvPr id="0" name=""/>
        <dsp:cNvSpPr/>
      </dsp:nvSpPr>
      <dsp:spPr>
        <a:xfrm>
          <a:off x="0" y="2484000"/>
          <a:ext cx="10849889" cy="6715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Data innovation</a:t>
          </a:r>
        </a:p>
      </dsp:txBody>
      <dsp:txXfrm>
        <a:off x="32784" y="2516784"/>
        <a:ext cx="10784321" cy="606012"/>
      </dsp:txXfrm>
    </dsp:sp>
    <dsp:sp modelId="{A6AF7110-2BDC-42D6-A7F5-F5C079B24F15}">
      <dsp:nvSpPr>
        <dsp:cNvPr id="0" name=""/>
        <dsp:cNvSpPr/>
      </dsp:nvSpPr>
      <dsp:spPr>
        <a:xfrm>
          <a:off x="0" y="3155580"/>
          <a:ext cx="10849889" cy="1014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4484"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a:t>The workshop recognized the needs for improving capacity in the use of new techniques including open-source programming (e.g. R, Python), machine learning and AI to improve efficiency and reduce costs and called for GCC-Stat to play an active role.</a:t>
          </a:r>
        </a:p>
      </dsp:txBody>
      <dsp:txXfrm>
        <a:off x="0" y="3155580"/>
        <a:ext cx="10849889" cy="10143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3167" tIns="46583" rIns="93167" bIns="46583" numCol="1" anchor="t" anchorCtr="0" compatLnSpc="1">
            <a:prstTxWarp prst="textNoShape">
              <a:avLst/>
            </a:prstTxWarp>
          </a:bodyPr>
          <a:lstStyle>
            <a:lvl1pPr defTabSz="931863">
              <a:defRPr sz="1200">
                <a:cs typeface="+mn-cs"/>
              </a:defRPr>
            </a:lvl1pPr>
          </a:lstStyle>
          <a:p>
            <a:pPr>
              <a:defRPr/>
            </a:pPr>
            <a:endParaRPr lang="en-GB" altLang="en-US"/>
          </a:p>
        </p:txBody>
      </p:sp>
      <p:sp>
        <p:nvSpPr>
          <p:cNvPr id="28675" name="Rectangle 3"/>
          <p:cNvSpPr>
            <a:spLocks noGrp="1" noChangeArrowheads="1"/>
          </p:cNvSpPr>
          <p:nvPr>
            <p:ph type="dt" sz="quarter" idx="1"/>
          </p:nvPr>
        </p:nvSpPr>
        <p:spPr bwMode="auto">
          <a:xfrm>
            <a:off x="3970338" y="0"/>
            <a:ext cx="3038475" cy="463550"/>
          </a:xfrm>
          <a:prstGeom prst="rect">
            <a:avLst/>
          </a:prstGeom>
          <a:noFill/>
          <a:ln w="9525">
            <a:noFill/>
            <a:miter lim="800000"/>
            <a:headEnd/>
            <a:tailEnd/>
          </a:ln>
          <a:effectLst/>
        </p:spPr>
        <p:txBody>
          <a:bodyPr vert="horz" wrap="square" lIns="93167" tIns="46583" rIns="93167" bIns="46583" numCol="1" anchor="t" anchorCtr="0" compatLnSpc="1">
            <a:prstTxWarp prst="textNoShape">
              <a:avLst/>
            </a:prstTxWarp>
          </a:bodyPr>
          <a:lstStyle>
            <a:lvl1pPr algn="r" defTabSz="931863">
              <a:defRPr sz="1200">
                <a:cs typeface="+mn-cs"/>
              </a:defRPr>
            </a:lvl1pPr>
          </a:lstStyle>
          <a:p>
            <a:pPr>
              <a:defRPr/>
            </a:pPr>
            <a:endParaRPr lang="en-GB" altLang="en-US"/>
          </a:p>
        </p:txBody>
      </p:sp>
      <p:sp>
        <p:nvSpPr>
          <p:cNvPr id="286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93167" tIns="46583" rIns="93167" bIns="46583" numCol="1" anchor="b" anchorCtr="0" compatLnSpc="1">
            <a:prstTxWarp prst="textNoShape">
              <a:avLst/>
            </a:prstTxWarp>
          </a:bodyPr>
          <a:lstStyle>
            <a:lvl1pPr defTabSz="931863">
              <a:defRPr sz="1200">
                <a:cs typeface="+mn-cs"/>
              </a:defRPr>
            </a:lvl1pPr>
          </a:lstStyle>
          <a:p>
            <a:pPr>
              <a:defRPr/>
            </a:pPr>
            <a:endParaRPr lang="en-GB" altLang="en-US"/>
          </a:p>
        </p:txBody>
      </p:sp>
      <p:sp>
        <p:nvSpPr>
          <p:cNvPr id="28677" name="Rectangle 5"/>
          <p:cNvSpPr>
            <a:spLocks noGrp="1" noChangeArrowheads="1"/>
          </p:cNvSpPr>
          <p:nvPr>
            <p:ph type="sldNum" sz="quarter" idx="3"/>
          </p:nvPr>
        </p:nvSpPr>
        <p:spPr bwMode="auto">
          <a:xfrm>
            <a:off x="3970338" y="8831263"/>
            <a:ext cx="3038475" cy="463550"/>
          </a:xfrm>
          <a:prstGeom prst="rect">
            <a:avLst/>
          </a:prstGeom>
          <a:noFill/>
          <a:ln w="9525">
            <a:noFill/>
            <a:miter lim="800000"/>
            <a:headEnd/>
            <a:tailEnd/>
          </a:ln>
          <a:effectLst/>
        </p:spPr>
        <p:txBody>
          <a:bodyPr vert="horz" wrap="square" lIns="93167" tIns="46583" rIns="93167" bIns="46583" numCol="1" anchor="b" anchorCtr="0" compatLnSpc="1">
            <a:prstTxWarp prst="textNoShape">
              <a:avLst/>
            </a:prstTxWarp>
          </a:bodyPr>
          <a:lstStyle>
            <a:lvl1pPr algn="r" defTabSz="931863">
              <a:defRPr sz="1200">
                <a:cs typeface="+mn-cs"/>
              </a:defRPr>
            </a:lvl1pPr>
          </a:lstStyle>
          <a:p>
            <a:pPr>
              <a:defRPr/>
            </a:pPr>
            <a:fld id="{DE5379BB-FFFE-4232-B31E-4FA6893C2C73}" type="slidenum">
              <a:rPr lang="en-GB" altLang="en-US"/>
              <a:pPr>
                <a:defRPr/>
              </a:pPr>
              <a:t>‹#›</a:t>
            </a:fld>
            <a:endParaRPr lang="en-GB" altLang="en-US"/>
          </a:p>
        </p:txBody>
      </p:sp>
    </p:spTree>
    <p:extLst>
      <p:ext uri="{BB962C8B-B14F-4D97-AF65-F5344CB8AC3E}">
        <p14:creationId xmlns:p14="http://schemas.microsoft.com/office/powerpoint/2010/main" val="330849205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3167" tIns="46583" rIns="93167" bIns="46583" numCol="1" anchor="t" anchorCtr="0" compatLnSpc="1">
            <a:prstTxWarp prst="textNoShape">
              <a:avLst/>
            </a:prstTxWarp>
          </a:bodyPr>
          <a:lstStyle>
            <a:lvl1pPr defTabSz="931863">
              <a:defRPr sz="1200">
                <a:cs typeface="+mn-cs"/>
              </a:defRPr>
            </a:lvl1pPr>
          </a:lstStyle>
          <a:p>
            <a:pPr>
              <a:defRPr/>
            </a:pPr>
            <a:endParaRPr lang="en-GB" altLang="en-US"/>
          </a:p>
        </p:txBody>
      </p:sp>
      <p:sp>
        <p:nvSpPr>
          <p:cNvPr id="29699" name="Rectangle 3"/>
          <p:cNvSpPr>
            <a:spLocks noGrp="1" noChangeArrowheads="1"/>
          </p:cNvSpPr>
          <p:nvPr>
            <p:ph type="dt" idx="1"/>
          </p:nvPr>
        </p:nvSpPr>
        <p:spPr bwMode="auto">
          <a:xfrm>
            <a:off x="3970338" y="0"/>
            <a:ext cx="3038475" cy="463550"/>
          </a:xfrm>
          <a:prstGeom prst="rect">
            <a:avLst/>
          </a:prstGeom>
          <a:noFill/>
          <a:ln w="9525">
            <a:noFill/>
            <a:miter lim="800000"/>
            <a:headEnd/>
            <a:tailEnd/>
          </a:ln>
          <a:effectLst/>
        </p:spPr>
        <p:txBody>
          <a:bodyPr vert="horz" wrap="square" lIns="93167" tIns="46583" rIns="93167" bIns="46583" numCol="1" anchor="t" anchorCtr="0" compatLnSpc="1">
            <a:prstTxWarp prst="textNoShape">
              <a:avLst/>
            </a:prstTxWarp>
          </a:bodyPr>
          <a:lstStyle>
            <a:lvl1pPr algn="r" defTabSz="931863">
              <a:defRPr sz="1200">
                <a:cs typeface="+mn-cs"/>
              </a:defRPr>
            </a:lvl1pPr>
          </a:lstStyle>
          <a:p>
            <a:pPr>
              <a:defRPr/>
            </a:pPr>
            <a:endParaRPr lang="en-GB" altLang="en-US"/>
          </a:p>
        </p:txBody>
      </p:sp>
      <p:sp>
        <p:nvSpPr>
          <p:cNvPr id="21508" name="Rectangle 4"/>
          <p:cNvSpPr>
            <a:spLocks noGrp="1" noRot="1" noChangeAspect="1" noChangeArrowheads="1" noTextEdit="1"/>
          </p:cNvSpPr>
          <p:nvPr>
            <p:ph type="sldImg" idx="2"/>
          </p:nvPr>
        </p:nvSpPr>
        <p:spPr bwMode="auto">
          <a:xfrm>
            <a:off x="406400" y="698500"/>
            <a:ext cx="6197600" cy="348615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67" tIns="46583" rIns="93167" bIns="4658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9702" name="Rectangle 6"/>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93167" tIns="46583" rIns="93167" bIns="46583" numCol="1" anchor="b" anchorCtr="0" compatLnSpc="1">
            <a:prstTxWarp prst="textNoShape">
              <a:avLst/>
            </a:prstTxWarp>
          </a:bodyPr>
          <a:lstStyle>
            <a:lvl1pPr defTabSz="931863">
              <a:defRPr sz="1200">
                <a:cs typeface="+mn-cs"/>
              </a:defRPr>
            </a:lvl1pPr>
          </a:lstStyle>
          <a:p>
            <a:pPr>
              <a:defRPr/>
            </a:pPr>
            <a:endParaRPr lang="en-GB" altLang="en-US"/>
          </a:p>
        </p:txBody>
      </p:sp>
      <p:sp>
        <p:nvSpPr>
          <p:cNvPr id="29703" name="Rectangle 7"/>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a:effectLst/>
        </p:spPr>
        <p:txBody>
          <a:bodyPr vert="horz" wrap="square" lIns="93167" tIns="46583" rIns="93167" bIns="46583" numCol="1" anchor="b" anchorCtr="0" compatLnSpc="1">
            <a:prstTxWarp prst="textNoShape">
              <a:avLst/>
            </a:prstTxWarp>
          </a:bodyPr>
          <a:lstStyle>
            <a:lvl1pPr algn="r" defTabSz="931863">
              <a:defRPr sz="1200">
                <a:cs typeface="+mn-cs"/>
              </a:defRPr>
            </a:lvl1pPr>
          </a:lstStyle>
          <a:p>
            <a:pPr>
              <a:defRPr/>
            </a:pPr>
            <a:fld id="{D2AF5D87-B6C9-4018-ABF5-D03760001B92}" type="slidenum">
              <a:rPr lang="en-GB" altLang="en-US"/>
              <a:pPr>
                <a:defRPr/>
              </a:pPr>
              <a:t>‹#›</a:t>
            </a:fld>
            <a:endParaRPr lang="en-GB" altLang="en-US"/>
          </a:p>
        </p:txBody>
      </p:sp>
    </p:spTree>
    <p:extLst>
      <p:ext uri="{BB962C8B-B14F-4D97-AF65-F5344CB8AC3E}">
        <p14:creationId xmlns:p14="http://schemas.microsoft.com/office/powerpoint/2010/main" val="415651166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84E10D6C-6162-4D5D-AE6B-A630CC84EC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5038" eaLnBrk="0" hangingPunct="0">
              <a:spcBef>
                <a:spcPct val="30000"/>
              </a:spcBef>
              <a:defRPr sz="1200">
                <a:solidFill>
                  <a:schemeClr val="tx1"/>
                </a:solidFill>
                <a:latin typeface="Times New Roman" panose="02020603050405020304" pitchFamily="18" charset="0"/>
              </a:defRPr>
            </a:lvl1pPr>
            <a:lvl2pPr marL="742950" indent="-285750" defTabSz="935038" eaLnBrk="0" hangingPunct="0">
              <a:spcBef>
                <a:spcPct val="30000"/>
              </a:spcBef>
              <a:defRPr sz="1200">
                <a:solidFill>
                  <a:schemeClr val="tx1"/>
                </a:solidFill>
                <a:latin typeface="Times New Roman" panose="02020603050405020304" pitchFamily="18" charset="0"/>
              </a:defRPr>
            </a:lvl2pPr>
            <a:lvl3pPr marL="1143000" indent="-228600" defTabSz="935038" eaLnBrk="0" hangingPunct="0">
              <a:spcBef>
                <a:spcPct val="30000"/>
              </a:spcBef>
              <a:defRPr sz="1200">
                <a:solidFill>
                  <a:schemeClr val="tx1"/>
                </a:solidFill>
                <a:latin typeface="Times New Roman" panose="02020603050405020304" pitchFamily="18" charset="0"/>
              </a:defRPr>
            </a:lvl3pPr>
            <a:lvl4pPr marL="1600200" indent="-228600" defTabSz="935038" eaLnBrk="0" hangingPunct="0">
              <a:spcBef>
                <a:spcPct val="30000"/>
              </a:spcBef>
              <a:defRPr sz="1200">
                <a:solidFill>
                  <a:schemeClr val="tx1"/>
                </a:solidFill>
                <a:latin typeface="Times New Roman" panose="02020603050405020304" pitchFamily="18" charset="0"/>
              </a:defRPr>
            </a:lvl4pPr>
            <a:lvl5pPr marL="2057400" indent="-228600" defTabSz="935038" eaLnBrk="0" hangingPunct="0">
              <a:spcBef>
                <a:spcPct val="30000"/>
              </a:spcBef>
              <a:defRPr sz="1200">
                <a:solidFill>
                  <a:schemeClr val="tx1"/>
                </a:solidFill>
                <a:latin typeface="Times New Roman" panose="02020603050405020304" pitchFamily="18" charset="0"/>
              </a:defRPr>
            </a:lvl5pPr>
            <a:lvl6pPr marL="2514600" indent="-228600" defTabSz="9350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50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50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5038"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fld id="{1FBD1E05-9D60-4332-B23C-3B2515BA809F}" type="slidenum">
              <a:rPr lang="en-US" altLang="en-US">
                <a:latin typeface="Arial" panose="020B0604020202020204" pitchFamily="34" charset="0"/>
              </a:rPr>
              <a:pPr eaLnBrk="1" hangingPunct="1">
                <a:spcBef>
                  <a:spcPct val="0"/>
                </a:spcBef>
              </a:pPr>
              <a:t>1</a:t>
            </a:fld>
            <a:endParaRPr lang="en-US" altLang="en-US">
              <a:latin typeface="Arial" panose="020B0604020202020204" pitchFamily="34" charset="0"/>
            </a:endParaRPr>
          </a:p>
        </p:txBody>
      </p:sp>
      <p:sp>
        <p:nvSpPr>
          <p:cNvPr id="30723" name="Rectangle 7">
            <a:extLst>
              <a:ext uri="{FF2B5EF4-FFF2-40B4-BE49-F238E27FC236}">
                <a16:creationId xmlns:a16="http://schemas.microsoft.com/office/drawing/2014/main" id="{2E20AA14-ACDC-4EC8-BB46-9D27F40377A0}"/>
              </a:ext>
            </a:extLst>
          </p:cNvPr>
          <p:cNvSpPr txBox="1">
            <a:spLocks noGrp="1" noChangeArrowheads="1"/>
          </p:cNvSpPr>
          <p:nvPr/>
        </p:nvSpPr>
        <p:spPr bwMode="auto">
          <a:xfrm>
            <a:off x="4070350" y="8975725"/>
            <a:ext cx="3116263"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580" tIns="46790" rIns="93580" bIns="46790" anchor="b"/>
          <a:lstStyle>
            <a:lvl1pPr defTabSz="935038" eaLnBrk="0" hangingPunct="0">
              <a:spcBef>
                <a:spcPct val="30000"/>
              </a:spcBef>
              <a:defRPr sz="1200">
                <a:solidFill>
                  <a:schemeClr val="tx1"/>
                </a:solidFill>
                <a:latin typeface="Times New Roman" panose="02020603050405020304" pitchFamily="18" charset="0"/>
              </a:defRPr>
            </a:lvl1pPr>
            <a:lvl2pPr marL="742950" indent="-285750" defTabSz="935038" eaLnBrk="0" hangingPunct="0">
              <a:spcBef>
                <a:spcPct val="30000"/>
              </a:spcBef>
              <a:defRPr sz="1200">
                <a:solidFill>
                  <a:schemeClr val="tx1"/>
                </a:solidFill>
                <a:latin typeface="Times New Roman" panose="02020603050405020304" pitchFamily="18" charset="0"/>
              </a:defRPr>
            </a:lvl2pPr>
            <a:lvl3pPr marL="1143000" indent="-228600" defTabSz="935038" eaLnBrk="0" hangingPunct="0">
              <a:spcBef>
                <a:spcPct val="30000"/>
              </a:spcBef>
              <a:defRPr sz="1200">
                <a:solidFill>
                  <a:schemeClr val="tx1"/>
                </a:solidFill>
                <a:latin typeface="Times New Roman" panose="02020603050405020304" pitchFamily="18" charset="0"/>
              </a:defRPr>
            </a:lvl3pPr>
            <a:lvl4pPr marL="1600200" indent="-228600" defTabSz="935038" eaLnBrk="0" hangingPunct="0">
              <a:spcBef>
                <a:spcPct val="30000"/>
              </a:spcBef>
              <a:defRPr sz="1200">
                <a:solidFill>
                  <a:schemeClr val="tx1"/>
                </a:solidFill>
                <a:latin typeface="Times New Roman" panose="02020603050405020304" pitchFamily="18" charset="0"/>
              </a:defRPr>
            </a:lvl4pPr>
            <a:lvl5pPr marL="2057400" indent="-228600" defTabSz="935038" eaLnBrk="0" hangingPunct="0">
              <a:spcBef>
                <a:spcPct val="30000"/>
              </a:spcBef>
              <a:defRPr sz="1200">
                <a:solidFill>
                  <a:schemeClr val="tx1"/>
                </a:solidFill>
                <a:latin typeface="Times New Roman" panose="02020603050405020304" pitchFamily="18" charset="0"/>
              </a:defRPr>
            </a:lvl5pPr>
            <a:lvl6pPr marL="2514600" indent="-228600" defTabSz="9350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50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50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5038"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37CA5BD8-0DB3-47E3-A1BF-8AD88D90F5EB}" type="slidenum">
              <a:rPr lang="en-US" altLang="en-US">
                <a:latin typeface="Arial" panose="020B0604020202020204" pitchFamily="34" charset="0"/>
              </a:rPr>
              <a:pPr algn="r" eaLnBrk="1" hangingPunct="1">
                <a:spcBef>
                  <a:spcPct val="0"/>
                </a:spcBef>
              </a:pPr>
              <a:t>1</a:t>
            </a:fld>
            <a:endParaRPr lang="en-US" altLang="en-US">
              <a:latin typeface="Arial" panose="020B0604020202020204" pitchFamily="34" charset="0"/>
            </a:endParaRPr>
          </a:p>
        </p:txBody>
      </p:sp>
      <p:sp>
        <p:nvSpPr>
          <p:cNvPr id="30724" name="Rectangle 2">
            <a:extLst>
              <a:ext uri="{FF2B5EF4-FFF2-40B4-BE49-F238E27FC236}">
                <a16:creationId xmlns:a16="http://schemas.microsoft.com/office/drawing/2014/main" id="{3C30388E-ACFC-4143-9AD2-873952595CDA}"/>
              </a:ext>
            </a:extLst>
          </p:cNvPr>
          <p:cNvSpPr>
            <a:spLocks noGrp="1" noRot="1" noChangeAspect="1" noChangeArrowheads="1" noTextEdit="1"/>
          </p:cNvSpPr>
          <p:nvPr>
            <p:ph type="sldImg"/>
          </p:nvPr>
        </p:nvSpPr>
        <p:spPr bwMode="auto">
          <a:xfrm>
            <a:off x="444500" y="709613"/>
            <a:ext cx="6299200" cy="35433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30725" name="Rectangle 3">
            <a:extLst>
              <a:ext uri="{FF2B5EF4-FFF2-40B4-BE49-F238E27FC236}">
                <a16:creationId xmlns:a16="http://schemas.microsoft.com/office/drawing/2014/main" id="{6608F2BD-BA74-48FC-8AA5-864E099F57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ABE95CB-9A13-49B5-BA9F-69B2E425EF21}"/>
              </a:ext>
            </a:extLst>
          </p:cNvPr>
          <p:cNvSpPr>
            <a:spLocks noGrp="1"/>
          </p:cNvSpPr>
          <p:nvPr>
            <p:ph type="subTitle" idx="1"/>
          </p:nvPr>
        </p:nvSpPr>
        <p:spPr>
          <a:xfrm>
            <a:off x="637062" y="4199138"/>
            <a:ext cx="10917877" cy="1058662"/>
          </a:xfrm>
        </p:spPr>
        <p:txBody>
          <a:bodyPr/>
          <a:lstStyle>
            <a:lvl1pPr marL="0" indent="0" algn="ctr">
              <a:buNone/>
              <a:defRPr sz="1800">
                <a:latin typeface="Montserrat" panose="0000050000000000000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12" name="Title 1">
            <a:extLst>
              <a:ext uri="{FF2B5EF4-FFF2-40B4-BE49-F238E27FC236}">
                <a16:creationId xmlns:a16="http://schemas.microsoft.com/office/drawing/2014/main" id="{C950C376-0FE1-41ED-90D6-30DDEE9795B6}"/>
              </a:ext>
            </a:extLst>
          </p:cNvPr>
          <p:cNvSpPr>
            <a:spLocks noGrp="1"/>
          </p:cNvSpPr>
          <p:nvPr>
            <p:ph type="ctrTitle" idx="4294967295"/>
          </p:nvPr>
        </p:nvSpPr>
        <p:spPr>
          <a:xfrm>
            <a:off x="637062" y="3040448"/>
            <a:ext cx="10917877" cy="765111"/>
          </a:xfrm>
        </p:spPr>
        <p:txBody>
          <a:bodyPr>
            <a:noAutofit/>
          </a:bodyPr>
          <a:lstStyle>
            <a:lvl1pPr>
              <a:defRPr/>
            </a:lvl1pPr>
          </a:lstStyle>
          <a:p>
            <a:pPr algn="ctr"/>
            <a:r>
              <a:rPr lang="en-US" sz="4050">
                <a:latin typeface="Montserrat" panose="00000500000000000000"/>
                <a:ea typeface="Roboto" panose="02000000000000000000" pitchFamily="2" charset="0"/>
                <a:cs typeface="Raavi" panose="020B0502040204020203" pitchFamily="34" charset="0"/>
              </a:rPr>
              <a:t>Click to edit Master title style</a:t>
            </a:r>
          </a:p>
        </p:txBody>
      </p:sp>
      <p:sp>
        <p:nvSpPr>
          <p:cNvPr id="16" name="Text Placeholder 15">
            <a:extLst>
              <a:ext uri="{FF2B5EF4-FFF2-40B4-BE49-F238E27FC236}">
                <a16:creationId xmlns:a16="http://schemas.microsoft.com/office/drawing/2014/main" id="{577EE3CE-C476-4801-9EED-0259DEA4B884}"/>
              </a:ext>
            </a:extLst>
          </p:cNvPr>
          <p:cNvSpPr>
            <a:spLocks noGrp="1"/>
          </p:cNvSpPr>
          <p:nvPr>
            <p:ph type="body" sz="quarter" idx="10" hasCustomPrompt="1"/>
          </p:nvPr>
        </p:nvSpPr>
        <p:spPr>
          <a:xfrm>
            <a:off x="8481426" y="423504"/>
            <a:ext cx="3073513" cy="655688"/>
          </a:xfrm>
        </p:spPr>
        <p:txBody>
          <a:bodyPr anchor="t">
            <a:normAutofit/>
          </a:bodyPr>
          <a:lstStyle>
            <a:lvl1pPr marL="0" indent="0" algn="r">
              <a:spcBef>
                <a:spcPts val="0"/>
              </a:spcBef>
              <a:buNone/>
              <a:defRPr sz="1500" b="1">
                <a:latin typeface="Montserrat" panose="00000500000000000000"/>
              </a:defRPr>
            </a:lvl1pPr>
          </a:lstStyle>
          <a:p>
            <a:pPr lvl="0"/>
            <a:r>
              <a:rPr lang="en-US"/>
              <a:t>Occasion</a:t>
            </a:r>
          </a:p>
          <a:p>
            <a:pPr lvl="0"/>
            <a:r>
              <a:rPr lang="en-US"/>
              <a:t>Location, Date</a:t>
            </a:r>
          </a:p>
        </p:txBody>
      </p:sp>
      <p:pic>
        <p:nvPicPr>
          <p:cNvPr id="5" name="Picture 4" descr="Shape&#10;&#10;Description automatically generated with medium confidence">
            <a:extLst>
              <a:ext uri="{FF2B5EF4-FFF2-40B4-BE49-F238E27FC236}">
                <a16:creationId xmlns:a16="http://schemas.microsoft.com/office/drawing/2014/main" id="{63774A80-91FE-4F91-A536-559B00A677C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14" y="-191116"/>
            <a:ext cx="3695964" cy="1112485"/>
          </a:xfrm>
          <a:prstGeom prst="rect">
            <a:avLst/>
          </a:prstGeom>
        </p:spPr>
      </p:pic>
    </p:spTree>
    <p:extLst>
      <p:ext uri="{BB962C8B-B14F-4D97-AF65-F5344CB8AC3E}">
        <p14:creationId xmlns:p14="http://schemas.microsoft.com/office/powerpoint/2010/main" val="370601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D3B00-D403-438F-9FAA-7D774567F54F}"/>
              </a:ext>
            </a:extLst>
          </p:cNvPr>
          <p:cNvSpPr>
            <a:spLocks noGrp="1"/>
          </p:cNvSpPr>
          <p:nvPr>
            <p:ph type="title"/>
          </p:nvPr>
        </p:nvSpPr>
        <p:spPr>
          <a:xfrm>
            <a:off x="838200" y="748145"/>
            <a:ext cx="10515600" cy="942545"/>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CBFACD-991D-4365-A19E-E90E5D39D89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a:extLst>
              <a:ext uri="{FF2B5EF4-FFF2-40B4-BE49-F238E27FC236}">
                <a16:creationId xmlns:a16="http://schemas.microsoft.com/office/drawing/2014/main" id="{277FAAEF-2C34-4468-8295-A8FDEC798383}"/>
              </a:ext>
            </a:extLst>
          </p:cNvPr>
          <p:cNvSpPr txBox="1"/>
          <p:nvPr userDrawn="1"/>
        </p:nvSpPr>
        <p:spPr>
          <a:xfrm>
            <a:off x="9918701" y="6349600"/>
            <a:ext cx="1739900" cy="265457"/>
          </a:xfrm>
          <a:prstGeom prst="rect">
            <a:avLst/>
          </a:prstGeom>
          <a:solidFill>
            <a:schemeClr val="bg1"/>
          </a:solidFill>
        </p:spPr>
        <p:txBody>
          <a:bodyPr wrap="square" rtlCol="0">
            <a:spAutoFit/>
          </a:bodyPr>
          <a:lstStyle/>
          <a:p>
            <a:pPr algn="r">
              <a:spcAft>
                <a:spcPts val="1350"/>
              </a:spcAft>
            </a:pPr>
            <a:fld id="{B87189C6-61C7-4D23-9A40-B5051EB6F912}" type="slidenum">
              <a:rPr lang="en-US" sz="1125" b="1" spc="-38" smtClean="0">
                <a:latin typeface="Roboto" panose="02000000000000000000" pitchFamily="2" charset="0"/>
                <a:ea typeface="Roboto" panose="02000000000000000000" pitchFamily="2" charset="0"/>
              </a:rPr>
              <a:pPr algn="r">
                <a:spcAft>
                  <a:spcPts val="1350"/>
                </a:spcAft>
              </a:pPr>
              <a:t>‹#›</a:t>
            </a:fld>
            <a:endParaRPr lang="en-US" sz="1125" b="1" spc="-38">
              <a:latin typeface="Roboto" panose="02000000000000000000" pitchFamily="2" charset="0"/>
              <a:ea typeface="Roboto" panose="02000000000000000000" pitchFamily="2" charset="0"/>
            </a:endParaRPr>
          </a:p>
        </p:txBody>
      </p:sp>
      <p:pic>
        <p:nvPicPr>
          <p:cNvPr id="5" name="Picture 4" descr="Shape&#10;&#10;Description automatically generated with medium confidence">
            <a:extLst>
              <a:ext uri="{FF2B5EF4-FFF2-40B4-BE49-F238E27FC236}">
                <a16:creationId xmlns:a16="http://schemas.microsoft.com/office/drawing/2014/main" id="{BB4AB094-191F-46D9-A9F1-6B7E7E627A2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14" y="-191116"/>
            <a:ext cx="3695964" cy="1112485"/>
          </a:xfrm>
          <a:prstGeom prst="rect">
            <a:avLst/>
          </a:prstGeom>
        </p:spPr>
      </p:pic>
    </p:spTree>
    <p:extLst>
      <p:ext uri="{BB962C8B-B14F-4D97-AF65-F5344CB8AC3E}">
        <p14:creationId xmlns:p14="http://schemas.microsoft.com/office/powerpoint/2010/main" val="3337680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D13C91-8FDF-4E38-929F-CA5040754024}"/>
              </a:ext>
            </a:extLst>
          </p:cNvPr>
          <p:cNvSpPr>
            <a:spLocks noGrp="1"/>
          </p:cNvSpPr>
          <p:nvPr>
            <p:ph type="title" orient="vert"/>
          </p:nvPr>
        </p:nvSpPr>
        <p:spPr>
          <a:xfrm>
            <a:off x="8724901" y="764771"/>
            <a:ext cx="2628900" cy="541219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9E1DD8A-2922-4BB2-B35C-23962EC45FB2}"/>
              </a:ext>
            </a:extLst>
          </p:cNvPr>
          <p:cNvSpPr>
            <a:spLocks noGrp="1"/>
          </p:cNvSpPr>
          <p:nvPr>
            <p:ph type="body" orient="vert" idx="1"/>
          </p:nvPr>
        </p:nvSpPr>
        <p:spPr>
          <a:xfrm>
            <a:off x="838201" y="764771"/>
            <a:ext cx="7734300" cy="541219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Box 6">
            <a:extLst>
              <a:ext uri="{FF2B5EF4-FFF2-40B4-BE49-F238E27FC236}">
                <a16:creationId xmlns:a16="http://schemas.microsoft.com/office/drawing/2014/main" id="{1CF2DDEE-5F83-4A54-971D-2048207473CD}"/>
              </a:ext>
            </a:extLst>
          </p:cNvPr>
          <p:cNvSpPr txBox="1"/>
          <p:nvPr userDrawn="1"/>
        </p:nvSpPr>
        <p:spPr>
          <a:xfrm>
            <a:off x="9918701" y="6349600"/>
            <a:ext cx="1739900" cy="265457"/>
          </a:xfrm>
          <a:prstGeom prst="rect">
            <a:avLst/>
          </a:prstGeom>
          <a:solidFill>
            <a:schemeClr val="bg1"/>
          </a:solidFill>
        </p:spPr>
        <p:txBody>
          <a:bodyPr wrap="square" rtlCol="0">
            <a:spAutoFit/>
          </a:bodyPr>
          <a:lstStyle/>
          <a:p>
            <a:pPr algn="r">
              <a:spcAft>
                <a:spcPts val="1350"/>
              </a:spcAft>
            </a:pPr>
            <a:fld id="{B87189C6-61C7-4D23-9A40-B5051EB6F912}" type="slidenum">
              <a:rPr lang="en-US" sz="1125" b="1" spc="-38" smtClean="0">
                <a:latin typeface="Roboto" panose="02000000000000000000" pitchFamily="2" charset="0"/>
                <a:ea typeface="Roboto" panose="02000000000000000000" pitchFamily="2" charset="0"/>
              </a:rPr>
              <a:pPr algn="r">
                <a:spcAft>
                  <a:spcPts val="1350"/>
                </a:spcAft>
              </a:pPr>
              <a:t>‹#›</a:t>
            </a:fld>
            <a:endParaRPr lang="en-US" sz="1125" b="1" spc="-38">
              <a:latin typeface="Roboto" panose="02000000000000000000" pitchFamily="2" charset="0"/>
              <a:ea typeface="Roboto" panose="02000000000000000000" pitchFamily="2" charset="0"/>
            </a:endParaRPr>
          </a:p>
        </p:txBody>
      </p:sp>
      <p:pic>
        <p:nvPicPr>
          <p:cNvPr id="5" name="Picture 4" descr="Shape&#10;&#10;Description automatically generated with medium confidence">
            <a:extLst>
              <a:ext uri="{FF2B5EF4-FFF2-40B4-BE49-F238E27FC236}">
                <a16:creationId xmlns:a16="http://schemas.microsoft.com/office/drawing/2014/main" id="{DA841BA2-83DA-488E-A9A4-F2E87E395E1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14" y="-191116"/>
            <a:ext cx="3695964" cy="1112485"/>
          </a:xfrm>
          <a:prstGeom prst="rect">
            <a:avLst/>
          </a:prstGeom>
        </p:spPr>
      </p:pic>
    </p:spTree>
    <p:extLst>
      <p:ext uri="{BB962C8B-B14F-4D97-AF65-F5344CB8AC3E}">
        <p14:creationId xmlns:p14="http://schemas.microsoft.com/office/powerpoint/2010/main" val="9372312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5F305-0897-4B7D-9010-678F0F22FB7A}"/>
              </a:ext>
            </a:extLst>
          </p:cNvPr>
          <p:cNvSpPr>
            <a:spLocks noGrp="1"/>
          </p:cNvSpPr>
          <p:nvPr>
            <p:ph type="title"/>
          </p:nvPr>
        </p:nvSpPr>
        <p:spPr>
          <a:xfrm>
            <a:off x="838200" y="756458"/>
            <a:ext cx="10515600" cy="934232"/>
          </a:xfrm>
        </p:spPr>
        <p:txBody>
          <a:bodyPr/>
          <a:lstStyle/>
          <a:p>
            <a:r>
              <a:rPr lang="en-US"/>
              <a:t>Click to edit Master title style</a:t>
            </a:r>
          </a:p>
        </p:txBody>
      </p:sp>
    </p:spTree>
    <p:extLst>
      <p:ext uri="{BB962C8B-B14F-4D97-AF65-F5344CB8AC3E}">
        <p14:creationId xmlns:p14="http://schemas.microsoft.com/office/powerpoint/2010/main" val="4222851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endParaRPr lang="en-GB"/>
          </a:p>
        </p:txBody>
      </p:sp>
    </p:spTree>
    <p:extLst>
      <p:ext uri="{BB962C8B-B14F-4D97-AF65-F5344CB8AC3E}">
        <p14:creationId xmlns:p14="http://schemas.microsoft.com/office/powerpoint/2010/main" val="3935918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endParaRPr lang="en-GB"/>
          </a:p>
        </p:txBody>
      </p:sp>
      <p:sp>
        <p:nvSpPr>
          <p:cNvPr id="5" name="Title 4">
            <a:extLst>
              <a:ext uri="{FF2B5EF4-FFF2-40B4-BE49-F238E27FC236}">
                <a16:creationId xmlns:a16="http://schemas.microsoft.com/office/drawing/2014/main" id="{62E47FF2-0E52-D5DF-9FF8-7AACA9696F3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63342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3_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ABE95CB-9A13-49B5-BA9F-69B2E425EF21}"/>
              </a:ext>
            </a:extLst>
          </p:cNvPr>
          <p:cNvSpPr>
            <a:spLocks noGrp="1"/>
          </p:cNvSpPr>
          <p:nvPr>
            <p:ph type="subTitle" idx="1"/>
          </p:nvPr>
        </p:nvSpPr>
        <p:spPr>
          <a:xfrm>
            <a:off x="637062" y="4199138"/>
            <a:ext cx="10917877" cy="1058662"/>
          </a:xfrm>
        </p:spPr>
        <p:txBody>
          <a:bodyPr/>
          <a:lstStyle>
            <a:lvl1pPr marL="0" indent="0" algn="ctr">
              <a:buNone/>
              <a:defRPr sz="1800">
                <a:latin typeface="Montserrat" panose="0000050000000000000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12" name="Title 1">
            <a:extLst>
              <a:ext uri="{FF2B5EF4-FFF2-40B4-BE49-F238E27FC236}">
                <a16:creationId xmlns:a16="http://schemas.microsoft.com/office/drawing/2014/main" id="{C950C376-0FE1-41ED-90D6-30DDEE9795B6}"/>
              </a:ext>
            </a:extLst>
          </p:cNvPr>
          <p:cNvSpPr>
            <a:spLocks noGrp="1"/>
          </p:cNvSpPr>
          <p:nvPr>
            <p:ph type="ctrTitle" idx="4294967295"/>
          </p:nvPr>
        </p:nvSpPr>
        <p:spPr>
          <a:xfrm>
            <a:off x="637062" y="3040448"/>
            <a:ext cx="10917877" cy="765111"/>
          </a:xfrm>
        </p:spPr>
        <p:txBody>
          <a:bodyPr>
            <a:noAutofit/>
          </a:bodyPr>
          <a:lstStyle>
            <a:lvl1pPr>
              <a:defRPr/>
            </a:lvl1pPr>
          </a:lstStyle>
          <a:p>
            <a:pPr algn="ctr"/>
            <a:r>
              <a:rPr lang="en-US" sz="4050">
                <a:latin typeface="Montserrat" panose="00000500000000000000"/>
                <a:ea typeface="Roboto" panose="02000000000000000000" pitchFamily="2" charset="0"/>
                <a:cs typeface="Raavi" panose="020B0502040204020203" pitchFamily="34" charset="0"/>
              </a:rPr>
              <a:t>Click to edit Master title style</a:t>
            </a:r>
          </a:p>
        </p:txBody>
      </p:sp>
      <p:sp>
        <p:nvSpPr>
          <p:cNvPr id="16" name="Text Placeholder 15">
            <a:extLst>
              <a:ext uri="{FF2B5EF4-FFF2-40B4-BE49-F238E27FC236}">
                <a16:creationId xmlns:a16="http://schemas.microsoft.com/office/drawing/2014/main" id="{577EE3CE-C476-4801-9EED-0259DEA4B884}"/>
              </a:ext>
            </a:extLst>
          </p:cNvPr>
          <p:cNvSpPr>
            <a:spLocks noGrp="1"/>
          </p:cNvSpPr>
          <p:nvPr>
            <p:ph type="body" sz="quarter" idx="10" hasCustomPrompt="1"/>
          </p:nvPr>
        </p:nvSpPr>
        <p:spPr>
          <a:xfrm>
            <a:off x="8481426" y="423504"/>
            <a:ext cx="3073513" cy="655688"/>
          </a:xfrm>
        </p:spPr>
        <p:txBody>
          <a:bodyPr anchor="t">
            <a:normAutofit/>
          </a:bodyPr>
          <a:lstStyle>
            <a:lvl1pPr marL="0" indent="0" algn="r">
              <a:spcBef>
                <a:spcPts val="0"/>
              </a:spcBef>
              <a:buNone/>
              <a:defRPr sz="1500" b="1">
                <a:latin typeface="Montserrat" panose="00000500000000000000"/>
              </a:defRPr>
            </a:lvl1pPr>
          </a:lstStyle>
          <a:p>
            <a:pPr lvl="0"/>
            <a:r>
              <a:rPr lang="en-US"/>
              <a:t>Occasion</a:t>
            </a:r>
          </a:p>
          <a:p>
            <a:pPr lvl="0"/>
            <a:r>
              <a:rPr lang="en-US"/>
              <a:t>Location, Date</a:t>
            </a:r>
          </a:p>
        </p:txBody>
      </p:sp>
    </p:spTree>
    <p:extLst>
      <p:ext uri="{BB962C8B-B14F-4D97-AF65-F5344CB8AC3E}">
        <p14:creationId xmlns:p14="http://schemas.microsoft.com/office/powerpoint/2010/main" val="11550926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ABE95CB-9A13-49B5-BA9F-69B2E425EF21}"/>
              </a:ext>
            </a:extLst>
          </p:cNvPr>
          <p:cNvSpPr>
            <a:spLocks noGrp="1"/>
          </p:cNvSpPr>
          <p:nvPr>
            <p:ph type="subTitle" idx="1"/>
          </p:nvPr>
        </p:nvSpPr>
        <p:spPr>
          <a:xfrm>
            <a:off x="637062" y="4199138"/>
            <a:ext cx="10917877" cy="1058662"/>
          </a:xfrm>
        </p:spPr>
        <p:txBody>
          <a:bodyPr/>
          <a:lstStyle>
            <a:lvl1pPr marL="0" indent="0" algn="ctr">
              <a:buNone/>
              <a:defRPr sz="1800">
                <a:latin typeface="Montserrat" panose="0000050000000000000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12" name="Title 1">
            <a:extLst>
              <a:ext uri="{FF2B5EF4-FFF2-40B4-BE49-F238E27FC236}">
                <a16:creationId xmlns:a16="http://schemas.microsoft.com/office/drawing/2014/main" id="{C950C376-0FE1-41ED-90D6-30DDEE9795B6}"/>
              </a:ext>
            </a:extLst>
          </p:cNvPr>
          <p:cNvSpPr>
            <a:spLocks noGrp="1"/>
          </p:cNvSpPr>
          <p:nvPr>
            <p:ph type="ctrTitle" idx="4294967295"/>
          </p:nvPr>
        </p:nvSpPr>
        <p:spPr>
          <a:xfrm>
            <a:off x="637062" y="3040448"/>
            <a:ext cx="10917877" cy="765111"/>
          </a:xfrm>
        </p:spPr>
        <p:txBody>
          <a:bodyPr>
            <a:noAutofit/>
          </a:bodyPr>
          <a:lstStyle>
            <a:lvl1pPr>
              <a:defRPr/>
            </a:lvl1pPr>
          </a:lstStyle>
          <a:p>
            <a:pPr algn="ctr"/>
            <a:r>
              <a:rPr lang="en-US" sz="4050">
                <a:latin typeface="Montserrat" panose="00000500000000000000"/>
                <a:ea typeface="Roboto" panose="02000000000000000000" pitchFamily="2" charset="0"/>
                <a:cs typeface="Raavi" panose="020B0502040204020203" pitchFamily="34" charset="0"/>
              </a:rPr>
              <a:t>Click to edit Master title style</a:t>
            </a:r>
          </a:p>
        </p:txBody>
      </p:sp>
      <p:sp>
        <p:nvSpPr>
          <p:cNvPr id="16" name="Text Placeholder 15">
            <a:extLst>
              <a:ext uri="{FF2B5EF4-FFF2-40B4-BE49-F238E27FC236}">
                <a16:creationId xmlns:a16="http://schemas.microsoft.com/office/drawing/2014/main" id="{577EE3CE-C476-4801-9EED-0259DEA4B884}"/>
              </a:ext>
            </a:extLst>
          </p:cNvPr>
          <p:cNvSpPr>
            <a:spLocks noGrp="1"/>
          </p:cNvSpPr>
          <p:nvPr>
            <p:ph type="body" sz="quarter" idx="10" hasCustomPrompt="1"/>
          </p:nvPr>
        </p:nvSpPr>
        <p:spPr>
          <a:xfrm>
            <a:off x="8481426" y="423504"/>
            <a:ext cx="3073513" cy="655688"/>
          </a:xfrm>
        </p:spPr>
        <p:txBody>
          <a:bodyPr anchor="t">
            <a:normAutofit/>
          </a:bodyPr>
          <a:lstStyle>
            <a:lvl1pPr marL="0" indent="0" algn="r">
              <a:spcBef>
                <a:spcPts val="0"/>
              </a:spcBef>
              <a:buNone/>
              <a:defRPr sz="1500" b="1">
                <a:latin typeface="Montserrat" panose="00000500000000000000"/>
              </a:defRPr>
            </a:lvl1pPr>
          </a:lstStyle>
          <a:p>
            <a:pPr lvl="0"/>
            <a:r>
              <a:rPr lang="en-US"/>
              <a:t>Occasion</a:t>
            </a:r>
          </a:p>
          <a:p>
            <a:pPr lvl="0"/>
            <a:r>
              <a:rPr lang="en-US"/>
              <a:t>Location, Date</a:t>
            </a:r>
          </a:p>
        </p:txBody>
      </p:sp>
    </p:spTree>
    <p:extLst>
      <p:ext uri="{BB962C8B-B14F-4D97-AF65-F5344CB8AC3E}">
        <p14:creationId xmlns:p14="http://schemas.microsoft.com/office/powerpoint/2010/main" val="26774933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ED3D0E0D-B645-4A34-BBCB-C41FBC1229BD}"/>
              </a:ext>
            </a:extLst>
          </p:cNvPr>
          <p:cNvSpPr txBox="1"/>
          <p:nvPr userDrawn="1"/>
        </p:nvSpPr>
        <p:spPr>
          <a:xfrm>
            <a:off x="9918701" y="6349600"/>
            <a:ext cx="1739900" cy="265457"/>
          </a:xfrm>
          <a:prstGeom prst="rect">
            <a:avLst/>
          </a:prstGeom>
          <a:solidFill>
            <a:schemeClr val="bg1"/>
          </a:solidFill>
        </p:spPr>
        <p:txBody>
          <a:bodyPr wrap="square" rtlCol="0">
            <a:spAutoFit/>
          </a:bodyPr>
          <a:lstStyle/>
          <a:p>
            <a:pPr algn="r">
              <a:spcAft>
                <a:spcPts val="1350"/>
              </a:spcAft>
            </a:pPr>
            <a:endParaRPr lang="en-US" sz="1125" b="1" spc="-38">
              <a:latin typeface="Roboto" panose="02000000000000000000" pitchFamily="2" charset="0"/>
              <a:ea typeface="Roboto" panose="02000000000000000000" pitchFamily="2" charset="0"/>
            </a:endParaRPr>
          </a:p>
        </p:txBody>
      </p:sp>
      <p:sp>
        <p:nvSpPr>
          <p:cNvPr id="19" name="Text Placeholder 18">
            <a:extLst>
              <a:ext uri="{FF2B5EF4-FFF2-40B4-BE49-F238E27FC236}">
                <a16:creationId xmlns:a16="http://schemas.microsoft.com/office/drawing/2014/main" id="{50CA3B42-DE9C-4F26-A7D6-EF15C43F2137}"/>
              </a:ext>
            </a:extLst>
          </p:cNvPr>
          <p:cNvSpPr>
            <a:spLocks noGrp="1"/>
          </p:cNvSpPr>
          <p:nvPr>
            <p:ph type="body" sz="quarter" idx="10"/>
          </p:nvPr>
        </p:nvSpPr>
        <p:spPr>
          <a:xfrm>
            <a:off x="599568" y="1828799"/>
            <a:ext cx="10849889" cy="4301461"/>
          </a:xfrm>
        </p:spPr>
        <p:txBody>
          <a:bodyPr/>
          <a:lstStyle>
            <a:lvl1pPr>
              <a:defRPr sz="1800">
                <a:latin typeface="Roboto" panose="02000000000000000000"/>
              </a:defRPr>
            </a:lvl1pPr>
            <a:lvl2pPr>
              <a:defRPr sz="1650">
                <a:latin typeface="Roboto" panose="02000000000000000000"/>
              </a:defRPr>
            </a:lvl2pPr>
            <a:lvl3pPr>
              <a:defRPr>
                <a:latin typeface="Roboto" panose="02000000000000000000"/>
              </a:defRPr>
            </a:lvl3pPr>
            <a:lvl4pPr>
              <a:defRPr>
                <a:latin typeface="Roboto" panose="02000000000000000000"/>
              </a:defRPr>
            </a:lvl4pPr>
            <a:lvl5pPr>
              <a:defRPr>
                <a:latin typeface="Roboto" panose="0200000000000000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ext Placeholder 20">
            <a:extLst>
              <a:ext uri="{FF2B5EF4-FFF2-40B4-BE49-F238E27FC236}">
                <a16:creationId xmlns:a16="http://schemas.microsoft.com/office/drawing/2014/main" id="{C915257C-20D5-4CF1-8677-EDB4DB09BE1D}"/>
              </a:ext>
            </a:extLst>
          </p:cNvPr>
          <p:cNvSpPr>
            <a:spLocks noGrp="1"/>
          </p:cNvSpPr>
          <p:nvPr>
            <p:ph type="body" sz="quarter" idx="11" hasCustomPrompt="1"/>
          </p:nvPr>
        </p:nvSpPr>
        <p:spPr>
          <a:xfrm>
            <a:off x="603505" y="1133390"/>
            <a:ext cx="7523163" cy="579437"/>
          </a:xfrm>
        </p:spPr>
        <p:txBody>
          <a:bodyPr>
            <a:normAutofit/>
          </a:bodyPr>
          <a:lstStyle>
            <a:lvl1pPr marL="0" indent="0">
              <a:buNone/>
              <a:defRPr sz="2325">
                <a:latin typeface="Montserrat" panose="00000500000000000000"/>
              </a:defRPr>
            </a:lvl1pPr>
            <a:lvl2pPr marL="342900" indent="0">
              <a:buNone/>
              <a:defRPr/>
            </a:lvl2pPr>
          </a:lstStyle>
          <a:p>
            <a:pPr lvl="0"/>
            <a:r>
              <a:rPr lang="en-US"/>
              <a:t>Click to edit Master title styles</a:t>
            </a:r>
          </a:p>
        </p:txBody>
      </p:sp>
      <p:sp>
        <p:nvSpPr>
          <p:cNvPr id="24" name="Text Placeholder 22">
            <a:extLst>
              <a:ext uri="{FF2B5EF4-FFF2-40B4-BE49-F238E27FC236}">
                <a16:creationId xmlns:a16="http://schemas.microsoft.com/office/drawing/2014/main" id="{0ED48733-BB41-4D6C-A919-02A677AC71F3}"/>
              </a:ext>
            </a:extLst>
          </p:cNvPr>
          <p:cNvSpPr>
            <a:spLocks noGrp="1"/>
          </p:cNvSpPr>
          <p:nvPr>
            <p:ph type="body" sz="quarter" idx="12" hasCustomPrompt="1"/>
          </p:nvPr>
        </p:nvSpPr>
        <p:spPr>
          <a:xfrm>
            <a:off x="6667132" y="146306"/>
            <a:ext cx="4908785" cy="492125"/>
          </a:xfrm>
        </p:spPr>
        <p:txBody>
          <a:bodyPr>
            <a:noAutofit/>
          </a:bodyPr>
          <a:lstStyle>
            <a:lvl1pPr marL="0" indent="0" algn="r">
              <a:buNone/>
              <a:defRPr sz="2325" b="1">
                <a:latin typeface="Montserrat" panose="00000500000000000000"/>
              </a:defRPr>
            </a:lvl1pPr>
          </a:lstStyle>
          <a:p>
            <a:pPr lvl="0"/>
            <a:r>
              <a:rPr lang="en-US"/>
              <a:t>Presentation Title or Section</a:t>
            </a:r>
          </a:p>
        </p:txBody>
      </p:sp>
    </p:spTree>
    <p:extLst>
      <p:ext uri="{BB962C8B-B14F-4D97-AF65-F5344CB8AC3E}">
        <p14:creationId xmlns:p14="http://schemas.microsoft.com/office/powerpoint/2010/main" val="23387413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B7452F-2F8F-499C-A614-A9E06095D2A4}"/>
              </a:ext>
            </a:extLst>
          </p:cNvPr>
          <p:cNvSpPr>
            <a:spLocks noGrp="1"/>
          </p:cNvSpPr>
          <p:nvPr>
            <p:ph sz="half" idx="1"/>
          </p:nvPr>
        </p:nvSpPr>
        <p:spPr>
          <a:xfrm>
            <a:off x="603504" y="1873189"/>
            <a:ext cx="5257800" cy="4303774"/>
          </a:xfrm>
        </p:spPr>
        <p:txBody>
          <a:bodyPr/>
          <a:lstStyle>
            <a:lvl1pPr>
              <a:defRPr sz="1800">
                <a:latin typeface="Roboto" panose="02000000000000000000"/>
              </a:defRPr>
            </a:lvl1pPr>
            <a:lvl2pPr>
              <a:defRPr sz="1650">
                <a:latin typeface="Roboto" panose="02000000000000000000"/>
              </a:defRPr>
            </a:lvl2pPr>
            <a:lvl3pPr>
              <a:defRPr>
                <a:latin typeface="Roboto" panose="02000000000000000000"/>
              </a:defRPr>
            </a:lvl3pPr>
            <a:lvl4pPr>
              <a:defRPr>
                <a:latin typeface="Roboto" panose="02000000000000000000"/>
              </a:defRPr>
            </a:lvl4pPr>
            <a:lvl5pPr>
              <a:defRPr>
                <a:latin typeface="Roboto" panose="0200000000000000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185341-7F7F-456F-AB6B-B686AD6DFDBB}"/>
              </a:ext>
            </a:extLst>
          </p:cNvPr>
          <p:cNvSpPr>
            <a:spLocks noGrp="1"/>
          </p:cNvSpPr>
          <p:nvPr>
            <p:ph sz="half" idx="2"/>
          </p:nvPr>
        </p:nvSpPr>
        <p:spPr>
          <a:xfrm>
            <a:off x="6066816" y="1873189"/>
            <a:ext cx="5257800" cy="4303774"/>
          </a:xfrm>
        </p:spPr>
        <p:txBody>
          <a:bodyPr/>
          <a:lstStyle>
            <a:lvl1pPr>
              <a:defRPr sz="1800">
                <a:latin typeface="Roboto" panose="02000000000000000000"/>
              </a:defRPr>
            </a:lvl1pPr>
            <a:lvl2pPr>
              <a:defRPr sz="1650">
                <a:latin typeface="Roboto" panose="02000000000000000000"/>
              </a:defRPr>
            </a:lvl2pPr>
            <a:lvl3pPr>
              <a:defRPr>
                <a:latin typeface="Roboto" panose="02000000000000000000"/>
              </a:defRPr>
            </a:lvl3pPr>
            <a:lvl4pPr>
              <a:defRPr>
                <a:latin typeface="Roboto" panose="02000000000000000000"/>
              </a:defRPr>
            </a:lvl4pPr>
            <a:lvl5pPr>
              <a:defRPr>
                <a:latin typeface="Roboto" panose="0200000000000000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20">
            <a:extLst>
              <a:ext uri="{FF2B5EF4-FFF2-40B4-BE49-F238E27FC236}">
                <a16:creationId xmlns:a16="http://schemas.microsoft.com/office/drawing/2014/main" id="{DC876087-1182-41B2-83C5-CB0793820F5B}"/>
              </a:ext>
            </a:extLst>
          </p:cNvPr>
          <p:cNvSpPr>
            <a:spLocks noGrp="1"/>
          </p:cNvSpPr>
          <p:nvPr>
            <p:ph type="body" sz="quarter" idx="11" hasCustomPrompt="1"/>
          </p:nvPr>
        </p:nvSpPr>
        <p:spPr>
          <a:xfrm>
            <a:off x="603505" y="1133390"/>
            <a:ext cx="7523163" cy="579437"/>
          </a:xfrm>
        </p:spPr>
        <p:txBody>
          <a:bodyPr>
            <a:normAutofit/>
          </a:bodyPr>
          <a:lstStyle>
            <a:lvl1pPr marL="0" indent="0">
              <a:buNone/>
              <a:defRPr sz="2325">
                <a:latin typeface="Montserrat" panose="00000500000000000000"/>
              </a:defRPr>
            </a:lvl1pPr>
            <a:lvl2pPr marL="342900" indent="0">
              <a:buNone/>
              <a:defRPr/>
            </a:lvl2pPr>
          </a:lstStyle>
          <a:p>
            <a:pPr lvl="0"/>
            <a:r>
              <a:rPr lang="en-US"/>
              <a:t>Click to edit Master title styles</a:t>
            </a:r>
          </a:p>
        </p:txBody>
      </p:sp>
      <p:sp>
        <p:nvSpPr>
          <p:cNvPr id="16" name="Text Placeholder 22">
            <a:extLst>
              <a:ext uri="{FF2B5EF4-FFF2-40B4-BE49-F238E27FC236}">
                <a16:creationId xmlns:a16="http://schemas.microsoft.com/office/drawing/2014/main" id="{3DEEB10B-8EB5-4996-BB0B-2D469DFCA4A3}"/>
              </a:ext>
            </a:extLst>
          </p:cNvPr>
          <p:cNvSpPr>
            <a:spLocks noGrp="1"/>
          </p:cNvSpPr>
          <p:nvPr>
            <p:ph type="body" sz="quarter" idx="12" hasCustomPrompt="1"/>
          </p:nvPr>
        </p:nvSpPr>
        <p:spPr>
          <a:xfrm>
            <a:off x="6667132" y="146306"/>
            <a:ext cx="4908785" cy="492125"/>
          </a:xfrm>
        </p:spPr>
        <p:txBody>
          <a:bodyPr>
            <a:noAutofit/>
          </a:bodyPr>
          <a:lstStyle>
            <a:lvl1pPr marL="0" indent="0" algn="r">
              <a:buNone/>
              <a:defRPr sz="2325" b="1">
                <a:latin typeface="Montserrat" panose="00000500000000000000"/>
              </a:defRPr>
            </a:lvl1pPr>
          </a:lstStyle>
          <a:p>
            <a:pPr lvl="0"/>
            <a:r>
              <a:rPr lang="en-US"/>
              <a:t>Presentation Title or Section</a:t>
            </a:r>
          </a:p>
        </p:txBody>
      </p:sp>
    </p:spTree>
    <p:extLst>
      <p:ext uri="{BB962C8B-B14F-4D97-AF65-F5344CB8AC3E}">
        <p14:creationId xmlns:p14="http://schemas.microsoft.com/office/powerpoint/2010/main" val="1669098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2D34CF9-52A0-44C1-B2B3-59776FA53589}"/>
              </a:ext>
            </a:extLst>
          </p:cNvPr>
          <p:cNvSpPr>
            <a:spLocks noGrp="1"/>
          </p:cNvSpPr>
          <p:nvPr>
            <p:ph type="body" idx="1"/>
          </p:nvPr>
        </p:nvSpPr>
        <p:spPr>
          <a:xfrm>
            <a:off x="603503" y="1819073"/>
            <a:ext cx="5257800" cy="686003"/>
          </a:xfrm>
        </p:spPr>
        <p:txBody>
          <a:bodyPr anchor="b">
            <a:normAutofit/>
          </a:bodyPr>
          <a:lstStyle>
            <a:lvl1pPr marL="0" indent="0">
              <a:buNone/>
              <a:defRPr sz="2025" b="1">
                <a:latin typeface="Montserrat" panose="0000050000000000000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75142E02-9399-4D80-B43E-A138982AE762}"/>
              </a:ext>
            </a:extLst>
          </p:cNvPr>
          <p:cNvSpPr>
            <a:spLocks noGrp="1"/>
          </p:cNvSpPr>
          <p:nvPr>
            <p:ph sz="half" idx="2"/>
          </p:nvPr>
        </p:nvSpPr>
        <p:spPr>
          <a:xfrm>
            <a:off x="603503" y="2611322"/>
            <a:ext cx="5257800" cy="35783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BDA4C2-0013-451C-8B49-01DD29A98038}"/>
              </a:ext>
            </a:extLst>
          </p:cNvPr>
          <p:cNvSpPr>
            <a:spLocks noGrp="1"/>
          </p:cNvSpPr>
          <p:nvPr>
            <p:ph type="body" sz="quarter" idx="3"/>
          </p:nvPr>
        </p:nvSpPr>
        <p:spPr>
          <a:xfrm>
            <a:off x="6071616" y="1819073"/>
            <a:ext cx="5257800" cy="686003"/>
          </a:xfrm>
        </p:spPr>
        <p:txBody>
          <a:bodyPr anchor="b">
            <a:normAutofit/>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2025" b="1">
                <a:latin typeface="Montserrat" panose="0000050000000000000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4BFDFB31-B261-445E-B640-07B39A383C14}"/>
              </a:ext>
            </a:extLst>
          </p:cNvPr>
          <p:cNvSpPr>
            <a:spLocks noGrp="1"/>
          </p:cNvSpPr>
          <p:nvPr>
            <p:ph sz="quarter" idx="4"/>
          </p:nvPr>
        </p:nvSpPr>
        <p:spPr>
          <a:xfrm>
            <a:off x="6071616" y="2611322"/>
            <a:ext cx="5257800" cy="35783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20">
            <a:extLst>
              <a:ext uri="{FF2B5EF4-FFF2-40B4-BE49-F238E27FC236}">
                <a16:creationId xmlns:a16="http://schemas.microsoft.com/office/drawing/2014/main" id="{B2CF31AD-C56B-4A2C-9061-FE667637DE7F}"/>
              </a:ext>
            </a:extLst>
          </p:cNvPr>
          <p:cNvSpPr>
            <a:spLocks noGrp="1"/>
          </p:cNvSpPr>
          <p:nvPr>
            <p:ph type="body" sz="quarter" idx="13" hasCustomPrompt="1"/>
          </p:nvPr>
        </p:nvSpPr>
        <p:spPr>
          <a:xfrm>
            <a:off x="603505" y="1133390"/>
            <a:ext cx="7523163" cy="579437"/>
          </a:xfrm>
        </p:spPr>
        <p:txBody>
          <a:bodyPr>
            <a:normAutofit/>
          </a:bodyPr>
          <a:lstStyle>
            <a:lvl1pPr marL="0" indent="0">
              <a:buNone/>
              <a:defRPr sz="2325">
                <a:latin typeface="Montserrat" panose="00000500000000000000"/>
              </a:defRPr>
            </a:lvl1pPr>
            <a:lvl2pPr marL="342900" indent="0">
              <a:buNone/>
              <a:defRPr/>
            </a:lvl2pPr>
          </a:lstStyle>
          <a:p>
            <a:pPr lvl="0"/>
            <a:r>
              <a:rPr lang="en-US"/>
              <a:t>Click to edit Master title styles</a:t>
            </a:r>
          </a:p>
        </p:txBody>
      </p:sp>
      <p:sp>
        <p:nvSpPr>
          <p:cNvPr id="16" name="TextBox 15">
            <a:extLst>
              <a:ext uri="{FF2B5EF4-FFF2-40B4-BE49-F238E27FC236}">
                <a16:creationId xmlns:a16="http://schemas.microsoft.com/office/drawing/2014/main" id="{CA535663-3381-4D4D-833E-3951C034EFC1}"/>
              </a:ext>
            </a:extLst>
          </p:cNvPr>
          <p:cNvSpPr txBox="1"/>
          <p:nvPr userDrawn="1"/>
        </p:nvSpPr>
        <p:spPr>
          <a:xfrm>
            <a:off x="9918701" y="6349600"/>
            <a:ext cx="1739900" cy="265457"/>
          </a:xfrm>
          <a:prstGeom prst="rect">
            <a:avLst/>
          </a:prstGeom>
          <a:solidFill>
            <a:schemeClr val="bg1"/>
          </a:solidFill>
        </p:spPr>
        <p:txBody>
          <a:bodyPr wrap="square" rtlCol="0">
            <a:spAutoFit/>
          </a:bodyPr>
          <a:lstStyle/>
          <a:p>
            <a:pPr algn="r">
              <a:spcAft>
                <a:spcPts val="1350"/>
              </a:spcAft>
            </a:pPr>
            <a:fld id="{B87189C6-61C7-4D23-9A40-B5051EB6F912}" type="slidenum">
              <a:rPr lang="en-US" sz="1125" b="1" spc="-38" smtClean="0">
                <a:latin typeface="Roboto" panose="02000000000000000000" pitchFamily="2" charset="0"/>
                <a:ea typeface="Roboto" panose="02000000000000000000" pitchFamily="2" charset="0"/>
              </a:rPr>
              <a:pPr algn="r">
                <a:spcAft>
                  <a:spcPts val="1350"/>
                </a:spcAft>
              </a:pPr>
              <a:t>‹#›</a:t>
            </a:fld>
            <a:endParaRPr lang="en-US" sz="1125" b="1" spc="-38">
              <a:latin typeface="Roboto" panose="02000000000000000000" pitchFamily="2" charset="0"/>
              <a:ea typeface="Roboto" panose="02000000000000000000" pitchFamily="2" charset="0"/>
            </a:endParaRPr>
          </a:p>
        </p:txBody>
      </p:sp>
      <p:sp>
        <p:nvSpPr>
          <p:cNvPr id="18" name="Text Placeholder 22">
            <a:extLst>
              <a:ext uri="{FF2B5EF4-FFF2-40B4-BE49-F238E27FC236}">
                <a16:creationId xmlns:a16="http://schemas.microsoft.com/office/drawing/2014/main" id="{EDD822D7-92F9-40A2-952B-DED7F31D17E9}"/>
              </a:ext>
            </a:extLst>
          </p:cNvPr>
          <p:cNvSpPr>
            <a:spLocks noGrp="1"/>
          </p:cNvSpPr>
          <p:nvPr>
            <p:ph type="body" sz="quarter" idx="12" hasCustomPrompt="1"/>
          </p:nvPr>
        </p:nvSpPr>
        <p:spPr>
          <a:xfrm>
            <a:off x="6667132" y="146306"/>
            <a:ext cx="4908785" cy="492125"/>
          </a:xfrm>
        </p:spPr>
        <p:txBody>
          <a:bodyPr>
            <a:noAutofit/>
          </a:bodyPr>
          <a:lstStyle>
            <a:lvl1pPr marL="0" indent="0" algn="r">
              <a:buNone/>
              <a:defRPr sz="2325" b="1">
                <a:latin typeface="Montserrat" panose="00000500000000000000"/>
              </a:defRPr>
            </a:lvl1pPr>
          </a:lstStyle>
          <a:p>
            <a:pPr lvl="0"/>
            <a:r>
              <a:rPr lang="en-US"/>
              <a:t>Presentation Title or Section</a:t>
            </a:r>
          </a:p>
        </p:txBody>
      </p:sp>
    </p:spTree>
    <p:extLst>
      <p:ext uri="{BB962C8B-B14F-4D97-AF65-F5344CB8AC3E}">
        <p14:creationId xmlns:p14="http://schemas.microsoft.com/office/powerpoint/2010/main" val="3238151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ABE95CB-9A13-49B5-BA9F-69B2E425EF21}"/>
              </a:ext>
            </a:extLst>
          </p:cNvPr>
          <p:cNvSpPr>
            <a:spLocks noGrp="1"/>
          </p:cNvSpPr>
          <p:nvPr>
            <p:ph type="subTitle" idx="1"/>
          </p:nvPr>
        </p:nvSpPr>
        <p:spPr>
          <a:xfrm>
            <a:off x="637062" y="4199138"/>
            <a:ext cx="10917877" cy="1058662"/>
          </a:xfrm>
        </p:spPr>
        <p:txBody>
          <a:bodyPr/>
          <a:lstStyle>
            <a:lvl1pPr marL="0" indent="0" algn="ctr">
              <a:buNone/>
              <a:defRPr sz="1800">
                <a:latin typeface="Montserrat" panose="0000050000000000000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12" name="Title 1">
            <a:extLst>
              <a:ext uri="{FF2B5EF4-FFF2-40B4-BE49-F238E27FC236}">
                <a16:creationId xmlns:a16="http://schemas.microsoft.com/office/drawing/2014/main" id="{C950C376-0FE1-41ED-90D6-30DDEE9795B6}"/>
              </a:ext>
            </a:extLst>
          </p:cNvPr>
          <p:cNvSpPr>
            <a:spLocks noGrp="1"/>
          </p:cNvSpPr>
          <p:nvPr>
            <p:ph type="ctrTitle" idx="4294967295"/>
          </p:nvPr>
        </p:nvSpPr>
        <p:spPr>
          <a:xfrm>
            <a:off x="637062" y="3040448"/>
            <a:ext cx="10917877" cy="765111"/>
          </a:xfrm>
        </p:spPr>
        <p:txBody>
          <a:bodyPr>
            <a:noAutofit/>
          </a:bodyPr>
          <a:lstStyle>
            <a:lvl1pPr>
              <a:defRPr/>
            </a:lvl1pPr>
          </a:lstStyle>
          <a:p>
            <a:pPr algn="ctr"/>
            <a:r>
              <a:rPr lang="en-US" sz="4050">
                <a:latin typeface="Montserrat" panose="00000500000000000000"/>
                <a:ea typeface="Roboto" panose="02000000000000000000" pitchFamily="2" charset="0"/>
                <a:cs typeface="Raavi" panose="020B0502040204020203" pitchFamily="34" charset="0"/>
              </a:rPr>
              <a:t>Click to edit Master title style</a:t>
            </a:r>
          </a:p>
        </p:txBody>
      </p:sp>
      <p:sp>
        <p:nvSpPr>
          <p:cNvPr id="16" name="Text Placeholder 15">
            <a:extLst>
              <a:ext uri="{FF2B5EF4-FFF2-40B4-BE49-F238E27FC236}">
                <a16:creationId xmlns:a16="http://schemas.microsoft.com/office/drawing/2014/main" id="{577EE3CE-C476-4801-9EED-0259DEA4B884}"/>
              </a:ext>
            </a:extLst>
          </p:cNvPr>
          <p:cNvSpPr>
            <a:spLocks noGrp="1"/>
          </p:cNvSpPr>
          <p:nvPr>
            <p:ph type="body" sz="quarter" idx="10" hasCustomPrompt="1"/>
          </p:nvPr>
        </p:nvSpPr>
        <p:spPr>
          <a:xfrm>
            <a:off x="8481426" y="423504"/>
            <a:ext cx="3073513" cy="655688"/>
          </a:xfrm>
        </p:spPr>
        <p:txBody>
          <a:bodyPr anchor="t">
            <a:normAutofit/>
          </a:bodyPr>
          <a:lstStyle>
            <a:lvl1pPr marL="0" indent="0" algn="r">
              <a:spcBef>
                <a:spcPts val="0"/>
              </a:spcBef>
              <a:buNone/>
              <a:defRPr sz="1500" b="1">
                <a:latin typeface="Montserrat" panose="00000500000000000000"/>
              </a:defRPr>
            </a:lvl1pPr>
          </a:lstStyle>
          <a:p>
            <a:pPr lvl="0"/>
            <a:r>
              <a:rPr lang="en-US"/>
              <a:t>Occasion</a:t>
            </a:r>
          </a:p>
          <a:p>
            <a:pPr lvl="0"/>
            <a:r>
              <a:rPr lang="en-US"/>
              <a:t>Location, Date</a:t>
            </a:r>
          </a:p>
        </p:txBody>
      </p:sp>
      <p:pic>
        <p:nvPicPr>
          <p:cNvPr id="6" name="Picture 5" descr="Shape&#10;&#10;Description automatically generated with medium confidence">
            <a:extLst>
              <a:ext uri="{FF2B5EF4-FFF2-40B4-BE49-F238E27FC236}">
                <a16:creationId xmlns:a16="http://schemas.microsoft.com/office/drawing/2014/main" id="{56F99A0B-9871-4F97-BA20-4BC118D18EE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14" y="-191116"/>
            <a:ext cx="3695964" cy="1112485"/>
          </a:xfrm>
          <a:prstGeom prst="rect">
            <a:avLst/>
          </a:prstGeom>
        </p:spPr>
      </p:pic>
    </p:spTree>
    <p:extLst>
      <p:ext uri="{BB962C8B-B14F-4D97-AF65-F5344CB8AC3E}">
        <p14:creationId xmlns:p14="http://schemas.microsoft.com/office/powerpoint/2010/main" val="17914347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Title Only">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99DD4BC-88CF-4618-97E2-142857095F4A}"/>
              </a:ext>
            </a:extLst>
          </p:cNvPr>
          <p:cNvSpPr txBox="1"/>
          <p:nvPr userDrawn="1"/>
        </p:nvSpPr>
        <p:spPr>
          <a:xfrm>
            <a:off x="9918701" y="6349600"/>
            <a:ext cx="1739900" cy="265457"/>
          </a:xfrm>
          <a:prstGeom prst="rect">
            <a:avLst/>
          </a:prstGeom>
          <a:solidFill>
            <a:schemeClr val="bg1"/>
          </a:solidFill>
        </p:spPr>
        <p:txBody>
          <a:bodyPr wrap="square" rtlCol="0">
            <a:spAutoFit/>
          </a:bodyPr>
          <a:lstStyle/>
          <a:p>
            <a:pPr algn="r">
              <a:spcAft>
                <a:spcPts val="1350"/>
              </a:spcAft>
            </a:pPr>
            <a:fld id="{B87189C6-61C7-4D23-9A40-B5051EB6F912}" type="slidenum">
              <a:rPr lang="en-US" sz="1125" b="1" spc="-38" smtClean="0">
                <a:latin typeface="Roboto" panose="02000000000000000000" pitchFamily="2" charset="0"/>
                <a:ea typeface="Roboto" panose="02000000000000000000" pitchFamily="2" charset="0"/>
              </a:rPr>
              <a:pPr algn="r">
                <a:spcAft>
                  <a:spcPts val="1350"/>
                </a:spcAft>
              </a:pPr>
              <a:t>‹#›</a:t>
            </a:fld>
            <a:endParaRPr lang="en-US" sz="1125" b="1" spc="-38">
              <a:latin typeface="Roboto" panose="02000000000000000000" pitchFamily="2" charset="0"/>
              <a:ea typeface="Roboto" panose="02000000000000000000" pitchFamily="2" charset="0"/>
            </a:endParaRPr>
          </a:p>
        </p:txBody>
      </p:sp>
      <p:sp>
        <p:nvSpPr>
          <p:cNvPr id="8" name="Text Placeholder 22">
            <a:extLst>
              <a:ext uri="{FF2B5EF4-FFF2-40B4-BE49-F238E27FC236}">
                <a16:creationId xmlns:a16="http://schemas.microsoft.com/office/drawing/2014/main" id="{81A81CE4-1393-461E-8F96-59469211E97C}"/>
              </a:ext>
            </a:extLst>
          </p:cNvPr>
          <p:cNvSpPr>
            <a:spLocks noGrp="1"/>
          </p:cNvSpPr>
          <p:nvPr>
            <p:ph type="body" sz="quarter" idx="12" hasCustomPrompt="1"/>
          </p:nvPr>
        </p:nvSpPr>
        <p:spPr>
          <a:xfrm>
            <a:off x="6667132" y="146306"/>
            <a:ext cx="4908785" cy="492125"/>
          </a:xfrm>
        </p:spPr>
        <p:txBody>
          <a:bodyPr>
            <a:noAutofit/>
          </a:bodyPr>
          <a:lstStyle>
            <a:lvl1pPr marL="0" indent="0" algn="r">
              <a:buNone/>
              <a:defRPr sz="2325" b="1">
                <a:latin typeface="Montserrat" panose="00000500000000000000"/>
              </a:defRPr>
            </a:lvl1pPr>
          </a:lstStyle>
          <a:p>
            <a:pPr lvl="0"/>
            <a:r>
              <a:rPr lang="en-US"/>
              <a:t>Presentation Title or Section</a:t>
            </a:r>
          </a:p>
        </p:txBody>
      </p:sp>
      <p:sp>
        <p:nvSpPr>
          <p:cNvPr id="9" name="Text Placeholder 20">
            <a:extLst>
              <a:ext uri="{FF2B5EF4-FFF2-40B4-BE49-F238E27FC236}">
                <a16:creationId xmlns:a16="http://schemas.microsoft.com/office/drawing/2014/main" id="{0EC84139-D2C1-45AD-A43C-E282B206402F}"/>
              </a:ext>
            </a:extLst>
          </p:cNvPr>
          <p:cNvSpPr>
            <a:spLocks noGrp="1"/>
          </p:cNvSpPr>
          <p:nvPr>
            <p:ph type="body" sz="quarter" idx="11" hasCustomPrompt="1"/>
          </p:nvPr>
        </p:nvSpPr>
        <p:spPr>
          <a:xfrm>
            <a:off x="603505" y="1133390"/>
            <a:ext cx="7523163" cy="579437"/>
          </a:xfrm>
        </p:spPr>
        <p:txBody>
          <a:bodyPr>
            <a:normAutofit/>
          </a:bodyPr>
          <a:lstStyle>
            <a:lvl1pPr marL="0" indent="0">
              <a:buNone/>
              <a:defRPr sz="2325">
                <a:latin typeface="Montserrat" panose="00000500000000000000"/>
              </a:defRPr>
            </a:lvl1pPr>
            <a:lvl2pPr marL="342900" indent="0">
              <a:buNone/>
              <a:defRPr/>
            </a:lvl2pPr>
          </a:lstStyle>
          <a:p>
            <a:pPr lvl="0"/>
            <a:r>
              <a:rPr lang="en-US"/>
              <a:t>Click to edit Master title styles</a:t>
            </a:r>
          </a:p>
        </p:txBody>
      </p:sp>
    </p:spTree>
    <p:extLst>
      <p:ext uri="{BB962C8B-B14F-4D97-AF65-F5344CB8AC3E}">
        <p14:creationId xmlns:p14="http://schemas.microsoft.com/office/powerpoint/2010/main" val="26213386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5F305-0897-4B7D-9010-678F0F22FB7A}"/>
              </a:ext>
            </a:extLst>
          </p:cNvPr>
          <p:cNvSpPr>
            <a:spLocks noGrp="1"/>
          </p:cNvSpPr>
          <p:nvPr>
            <p:ph type="title"/>
          </p:nvPr>
        </p:nvSpPr>
        <p:spPr>
          <a:xfrm>
            <a:off x="838200" y="789709"/>
            <a:ext cx="10515600" cy="900981"/>
          </a:xfrm>
        </p:spPr>
        <p:txBody>
          <a:bodyPr/>
          <a:lstStyle/>
          <a:p>
            <a:r>
              <a:rPr lang="en-US"/>
              <a:t>Click to edit Master title style</a:t>
            </a:r>
          </a:p>
        </p:txBody>
      </p:sp>
    </p:spTree>
    <p:extLst>
      <p:ext uri="{BB962C8B-B14F-4D97-AF65-F5344CB8AC3E}">
        <p14:creationId xmlns:p14="http://schemas.microsoft.com/office/powerpoint/2010/main" val="1604761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ED3D0E0D-B645-4A34-BBCB-C41FBC1229BD}"/>
              </a:ext>
            </a:extLst>
          </p:cNvPr>
          <p:cNvSpPr txBox="1"/>
          <p:nvPr userDrawn="1"/>
        </p:nvSpPr>
        <p:spPr>
          <a:xfrm>
            <a:off x="9918701" y="6349600"/>
            <a:ext cx="1739900" cy="265457"/>
          </a:xfrm>
          <a:prstGeom prst="rect">
            <a:avLst/>
          </a:prstGeom>
          <a:solidFill>
            <a:schemeClr val="bg1"/>
          </a:solidFill>
        </p:spPr>
        <p:txBody>
          <a:bodyPr wrap="square" rtlCol="0">
            <a:spAutoFit/>
          </a:bodyPr>
          <a:lstStyle/>
          <a:p>
            <a:pPr algn="r">
              <a:spcAft>
                <a:spcPts val="1350"/>
              </a:spcAft>
            </a:pPr>
            <a:endParaRPr lang="en-US" sz="1125" b="1" spc="-38">
              <a:latin typeface="Roboto" panose="02000000000000000000" pitchFamily="2" charset="0"/>
              <a:ea typeface="Roboto" panose="02000000000000000000" pitchFamily="2" charset="0"/>
            </a:endParaRPr>
          </a:p>
        </p:txBody>
      </p:sp>
      <p:sp>
        <p:nvSpPr>
          <p:cNvPr id="19" name="Text Placeholder 18">
            <a:extLst>
              <a:ext uri="{FF2B5EF4-FFF2-40B4-BE49-F238E27FC236}">
                <a16:creationId xmlns:a16="http://schemas.microsoft.com/office/drawing/2014/main" id="{50CA3B42-DE9C-4F26-A7D6-EF15C43F2137}"/>
              </a:ext>
            </a:extLst>
          </p:cNvPr>
          <p:cNvSpPr>
            <a:spLocks noGrp="1"/>
          </p:cNvSpPr>
          <p:nvPr>
            <p:ph type="body" sz="quarter" idx="10"/>
          </p:nvPr>
        </p:nvSpPr>
        <p:spPr>
          <a:xfrm>
            <a:off x="599568" y="1828799"/>
            <a:ext cx="10849889" cy="4301461"/>
          </a:xfrm>
        </p:spPr>
        <p:txBody>
          <a:bodyPr/>
          <a:lstStyle>
            <a:lvl1pPr>
              <a:defRPr sz="1800">
                <a:latin typeface="Roboto" panose="02000000000000000000"/>
              </a:defRPr>
            </a:lvl1pPr>
            <a:lvl2pPr>
              <a:defRPr sz="1650">
                <a:latin typeface="Roboto" panose="02000000000000000000"/>
              </a:defRPr>
            </a:lvl2pPr>
            <a:lvl3pPr>
              <a:defRPr>
                <a:latin typeface="Roboto" panose="02000000000000000000"/>
              </a:defRPr>
            </a:lvl3pPr>
            <a:lvl4pPr>
              <a:defRPr>
                <a:latin typeface="Roboto" panose="02000000000000000000"/>
              </a:defRPr>
            </a:lvl4pPr>
            <a:lvl5pPr>
              <a:defRPr>
                <a:latin typeface="Roboto" panose="0200000000000000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ext Placeholder 20">
            <a:extLst>
              <a:ext uri="{FF2B5EF4-FFF2-40B4-BE49-F238E27FC236}">
                <a16:creationId xmlns:a16="http://schemas.microsoft.com/office/drawing/2014/main" id="{C915257C-20D5-4CF1-8677-EDB4DB09BE1D}"/>
              </a:ext>
            </a:extLst>
          </p:cNvPr>
          <p:cNvSpPr>
            <a:spLocks noGrp="1"/>
          </p:cNvSpPr>
          <p:nvPr>
            <p:ph type="body" sz="quarter" idx="11" hasCustomPrompt="1"/>
          </p:nvPr>
        </p:nvSpPr>
        <p:spPr>
          <a:xfrm>
            <a:off x="603505" y="1133390"/>
            <a:ext cx="7523163" cy="579437"/>
          </a:xfrm>
        </p:spPr>
        <p:txBody>
          <a:bodyPr>
            <a:normAutofit/>
          </a:bodyPr>
          <a:lstStyle>
            <a:lvl1pPr marL="0" indent="0">
              <a:buNone/>
              <a:defRPr sz="2325">
                <a:latin typeface="Montserrat" panose="00000500000000000000"/>
              </a:defRPr>
            </a:lvl1pPr>
            <a:lvl2pPr marL="342900" indent="0">
              <a:buNone/>
              <a:defRPr/>
            </a:lvl2pPr>
          </a:lstStyle>
          <a:p>
            <a:pPr lvl="0"/>
            <a:r>
              <a:rPr lang="en-US"/>
              <a:t>Click to edit Master title styles</a:t>
            </a:r>
          </a:p>
        </p:txBody>
      </p:sp>
      <p:sp>
        <p:nvSpPr>
          <p:cNvPr id="24" name="Text Placeholder 22">
            <a:extLst>
              <a:ext uri="{FF2B5EF4-FFF2-40B4-BE49-F238E27FC236}">
                <a16:creationId xmlns:a16="http://schemas.microsoft.com/office/drawing/2014/main" id="{0ED48733-BB41-4D6C-A919-02A677AC71F3}"/>
              </a:ext>
            </a:extLst>
          </p:cNvPr>
          <p:cNvSpPr>
            <a:spLocks noGrp="1"/>
          </p:cNvSpPr>
          <p:nvPr>
            <p:ph type="body" sz="quarter" idx="12" hasCustomPrompt="1"/>
          </p:nvPr>
        </p:nvSpPr>
        <p:spPr>
          <a:xfrm>
            <a:off x="6667132" y="146306"/>
            <a:ext cx="4908785" cy="492125"/>
          </a:xfrm>
        </p:spPr>
        <p:txBody>
          <a:bodyPr>
            <a:noAutofit/>
          </a:bodyPr>
          <a:lstStyle>
            <a:lvl1pPr marL="0" indent="0" algn="r">
              <a:buNone/>
              <a:defRPr sz="2325" b="1">
                <a:latin typeface="Montserrat" panose="00000500000000000000"/>
              </a:defRPr>
            </a:lvl1pPr>
          </a:lstStyle>
          <a:p>
            <a:pPr lvl="0"/>
            <a:r>
              <a:rPr lang="en-US"/>
              <a:t>Presentation Title or Section</a:t>
            </a:r>
          </a:p>
        </p:txBody>
      </p:sp>
    </p:spTree>
    <p:extLst>
      <p:ext uri="{BB962C8B-B14F-4D97-AF65-F5344CB8AC3E}">
        <p14:creationId xmlns:p14="http://schemas.microsoft.com/office/powerpoint/2010/main" val="706888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B7452F-2F8F-499C-A614-A9E06095D2A4}"/>
              </a:ext>
            </a:extLst>
          </p:cNvPr>
          <p:cNvSpPr>
            <a:spLocks noGrp="1"/>
          </p:cNvSpPr>
          <p:nvPr>
            <p:ph sz="half" idx="1"/>
          </p:nvPr>
        </p:nvSpPr>
        <p:spPr>
          <a:xfrm>
            <a:off x="603504" y="1873189"/>
            <a:ext cx="5257800" cy="4303774"/>
          </a:xfrm>
        </p:spPr>
        <p:txBody>
          <a:bodyPr/>
          <a:lstStyle>
            <a:lvl1pPr>
              <a:defRPr sz="1800">
                <a:latin typeface="Roboto" panose="02000000000000000000"/>
              </a:defRPr>
            </a:lvl1pPr>
            <a:lvl2pPr>
              <a:defRPr sz="1650">
                <a:latin typeface="Roboto" panose="02000000000000000000"/>
              </a:defRPr>
            </a:lvl2pPr>
            <a:lvl3pPr>
              <a:defRPr>
                <a:latin typeface="Roboto" panose="02000000000000000000"/>
              </a:defRPr>
            </a:lvl3pPr>
            <a:lvl4pPr>
              <a:defRPr>
                <a:latin typeface="Roboto" panose="02000000000000000000"/>
              </a:defRPr>
            </a:lvl4pPr>
            <a:lvl5pPr>
              <a:defRPr>
                <a:latin typeface="Roboto" panose="0200000000000000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185341-7F7F-456F-AB6B-B686AD6DFDBB}"/>
              </a:ext>
            </a:extLst>
          </p:cNvPr>
          <p:cNvSpPr>
            <a:spLocks noGrp="1"/>
          </p:cNvSpPr>
          <p:nvPr>
            <p:ph sz="half" idx="2"/>
          </p:nvPr>
        </p:nvSpPr>
        <p:spPr>
          <a:xfrm>
            <a:off x="6066816" y="1873189"/>
            <a:ext cx="5257800" cy="4303774"/>
          </a:xfrm>
        </p:spPr>
        <p:txBody>
          <a:bodyPr/>
          <a:lstStyle>
            <a:lvl1pPr>
              <a:defRPr sz="1800">
                <a:latin typeface="Roboto" panose="02000000000000000000"/>
              </a:defRPr>
            </a:lvl1pPr>
            <a:lvl2pPr>
              <a:defRPr sz="1650">
                <a:latin typeface="Roboto" panose="02000000000000000000"/>
              </a:defRPr>
            </a:lvl2pPr>
            <a:lvl3pPr>
              <a:defRPr>
                <a:latin typeface="Roboto" panose="02000000000000000000"/>
              </a:defRPr>
            </a:lvl3pPr>
            <a:lvl4pPr>
              <a:defRPr>
                <a:latin typeface="Roboto" panose="02000000000000000000"/>
              </a:defRPr>
            </a:lvl4pPr>
            <a:lvl5pPr>
              <a:defRPr>
                <a:latin typeface="Roboto" panose="020000000000000000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ext Placeholder 20">
            <a:extLst>
              <a:ext uri="{FF2B5EF4-FFF2-40B4-BE49-F238E27FC236}">
                <a16:creationId xmlns:a16="http://schemas.microsoft.com/office/drawing/2014/main" id="{DC876087-1182-41B2-83C5-CB0793820F5B}"/>
              </a:ext>
            </a:extLst>
          </p:cNvPr>
          <p:cNvSpPr>
            <a:spLocks noGrp="1"/>
          </p:cNvSpPr>
          <p:nvPr>
            <p:ph type="body" sz="quarter" idx="11" hasCustomPrompt="1"/>
          </p:nvPr>
        </p:nvSpPr>
        <p:spPr>
          <a:xfrm>
            <a:off x="603505" y="1133390"/>
            <a:ext cx="7523163" cy="579437"/>
          </a:xfrm>
        </p:spPr>
        <p:txBody>
          <a:bodyPr>
            <a:normAutofit/>
          </a:bodyPr>
          <a:lstStyle>
            <a:lvl1pPr marL="0" indent="0">
              <a:buNone/>
              <a:defRPr sz="2325">
                <a:latin typeface="Montserrat" panose="00000500000000000000"/>
              </a:defRPr>
            </a:lvl1pPr>
            <a:lvl2pPr marL="342900" indent="0">
              <a:buNone/>
              <a:defRPr/>
            </a:lvl2pPr>
          </a:lstStyle>
          <a:p>
            <a:pPr lvl="0"/>
            <a:r>
              <a:rPr lang="en-US"/>
              <a:t>Click to edit Master title styles</a:t>
            </a:r>
          </a:p>
        </p:txBody>
      </p:sp>
      <p:sp>
        <p:nvSpPr>
          <p:cNvPr id="16" name="Text Placeholder 22">
            <a:extLst>
              <a:ext uri="{FF2B5EF4-FFF2-40B4-BE49-F238E27FC236}">
                <a16:creationId xmlns:a16="http://schemas.microsoft.com/office/drawing/2014/main" id="{3DEEB10B-8EB5-4996-BB0B-2D469DFCA4A3}"/>
              </a:ext>
            </a:extLst>
          </p:cNvPr>
          <p:cNvSpPr>
            <a:spLocks noGrp="1"/>
          </p:cNvSpPr>
          <p:nvPr>
            <p:ph type="body" sz="quarter" idx="12" hasCustomPrompt="1"/>
          </p:nvPr>
        </p:nvSpPr>
        <p:spPr>
          <a:xfrm>
            <a:off x="6667132" y="146306"/>
            <a:ext cx="4908785" cy="492125"/>
          </a:xfrm>
        </p:spPr>
        <p:txBody>
          <a:bodyPr>
            <a:noAutofit/>
          </a:bodyPr>
          <a:lstStyle>
            <a:lvl1pPr marL="0" indent="0" algn="r">
              <a:buNone/>
              <a:defRPr sz="2325" b="1">
                <a:latin typeface="Montserrat" panose="00000500000000000000"/>
              </a:defRPr>
            </a:lvl1pPr>
          </a:lstStyle>
          <a:p>
            <a:pPr lvl="0"/>
            <a:r>
              <a:rPr lang="en-US"/>
              <a:t>Presentation Title or Section</a:t>
            </a:r>
          </a:p>
        </p:txBody>
      </p:sp>
      <p:pic>
        <p:nvPicPr>
          <p:cNvPr id="6" name="Picture 5" descr="Shape&#10;&#10;Description automatically generated with medium confidence">
            <a:extLst>
              <a:ext uri="{FF2B5EF4-FFF2-40B4-BE49-F238E27FC236}">
                <a16:creationId xmlns:a16="http://schemas.microsoft.com/office/drawing/2014/main" id="{CA9F16D0-3AE8-4540-9795-41C6A5863F9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14" y="-191116"/>
            <a:ext cx="3695964" cy="1112485"/>
          </a:xfrm>
          <a:prstGeom prst="rect">
            <a:avLst/>
          </a:prstGeom>
        </p:spPr>
      </p:pic>
    </p:spTree>
    <p:extLst>
      <p:ext uri="{BB962C8B-B14F-4D97-AF65-F5344CB8AC3E}">
        <p14:creationId xmlns:p14="http://schemas.microsoft.com/office/powerpoint/2010/main" val="1844781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2D34CF9-52A0-44C1-B2B3-59776FA53589}"/>
              </a:ext>
            </a:extLst>
          </p:cNvPr>
          <p:cNvSpPr>
            <a:spLocks noGrp="1"/>
          </p:cNvSpPr>
          <p:nvPr>
            <p:ph type="body" idx="1"/>
          </p:nvPr>
        </p:nvSpPr>
        <p:spPr>
          <a:xfrm>
            <a:off x="603503" y="1819073"/>
            <a:ext cx="5257800" cy="686003"/>
          </a:xfrm>
        </p:spPr>
        <p:txBody>
          <a:bodyPr anchor="b">
            <a:normAutofit/>
          </a:bodyPr>
          <a:lstStyle>
            <a:lvl1pPr marL="0" indent="0">
              <a:buNone/>
              <a:defRPr sz="2025" b="1">
                <a:latin typeface="Montserrat" panose="0000050000000000000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75142E02-9399-4D80-B43E-A138982AE762}"/>
              </a:ext>
            </a:extLst>
          </p:cNvPr>
          <p:cNvSpPr>
            <a:spLocks noGrp="1"/>
          </p:cNvSpPr>
          <p:nvPr>
            <p:ph sz="half" idx="2"/>
          </p:nvPr>
        </p:nvSpPr>
        <p:spPr>
          <a:xfrm>
            <a:off x="603503" y="2611322"/>
            <a:ext cx="5257800" cy="35783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5BDA4C2-0013-451C-8B49-01DD29A98038}"/>
              </a:ext>
            </a:extLst>
          </p:cNvPr>
          <p:cNvSpPr>
            <a:spLocks noGrp="1"/>
          </p:cNvSpPr>
          <p:nvPr>
            <p:ph type="body" sz="quarter" idx="3"/>
          </p:nvPr>
        </p:nvSpPr>
        <p:spPr>
          <a:xfrm>
            <a:off x="6071616" y="1819073"/>
            <a:ext cx="5257800" cy="686003"/>
          </a:xfrm>
        </p:spPr>
        <p:txBody>
          <a:bodyPr anchor="b">
            <a:normAutofit/>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2025" b="1">
                <a:latin typeface="Montserrat" panose="0000050000000000000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4BFDFB31-B261-445E-B640-07B39A383C14}"/>
              </a:ext>
            </a:extLst>
          </p:cNvPr>
          <p:cNvSpPr>
            <a:spLocks noGrp="1"/>
          </p:cNvSpPr>
          <p:nvPr>
            <p:ph sz="quarter" idx="4"/>
          </p:nvPr>
        </p:nvSpPr>
        <p:spPr>
          <a:xfrm>
            <a:off x="6071616" y="2611322"/>
            <a:ext cx="5257800" cy="35783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20">
            <a:extLst>
              <a:ext uri="{FF2B5EF4-FFF2-40B4-BE49-F238E27FC236}">
                <a16:creationId xmlns:a16="http://schemas.microsoft.com/office/drawing/2014/main" id="{B2CF31AD-C56B-4A2C-9061-FE667637DE7F}"/>
              </a:ext>
            </a:extLst>
          </p:cNvPr>
          <p:cNvSpPr>
            <a:spLocks noGrp="1"/>
          </p:cNvSpPr>
          <p:nvPr>
            <p:ph type="body" sz="quarter" idx="13" hasCustomPrompt="1"/>
          </p:nvPr>
        </p:nvSpPr>
        <p:spPr>
          <a:xfrm>
            <a:off x="603505" y="1133390"/>
            <a:ext cx="7523163" cy="579437"/>
          </a:xfrm>
        </p:spPr>
        <p:txBody>
          <a:bodyPr>
            <a:normAutofit/>
          </a:bodyPr>
          <a:lstStyle>
            <a:lvl1pPr marL="0" indent="0">
              <a:buNone/>
              <a:defRPr sz="2325">
                <a:latin typeface="Montserrat" panose="00000500000000000000"/>
              </a:defRPr>
            </a:lvl1pPr>
            <a:lvl2pPr marL="342900" indent="0">
              <a:buNone/>
              <a:defRPr/>
            </a:lvl2pPr>
          </a:lstStyle>
          <a:p>
            <a:pPr lvl="0"/>
            <a:r>
              <a:rPr lang="en-US"/>
              <a:t>Click to edit Master title styles</a:t>
            </a:r>
          </a:p>
        </p:txBody>
      </p:sp>
      <p:sp>
        <p:nvSpPr>
          <p:cNvPr id="16" name="TextBox 15">
            <a:extLst>
              <a:ext uri="{FF2B5EF4-FFF2-40B4-BE49-F238E27FC236}">
                <a16:creationId xmlns:a16="http://schemas.microsoft.com/office/drawing/2014/main" id="{CA535663-3381-4D4D-833E-3951C034EFC1}"/>
              </a:ext>
            </a:extLst>
          </p:cNvPr>
          <p:cNvSpPr txBox="1"/>
          <p:nvPr userDrawn="1"/>
        </p:nvSpPr>
        <p:spPr>
          <a:xfrm>
            <a:off x="9918701" y="6349600"/>
            <a:ext cx="1739900" cy="265457"/>
          </a:xfrm>
          <a:prstGeom prst="rect">
            <a:avLst/>
          </a:prstGeom>
          <a:solidFill>
            <a:schemeClr val="bg1"/>
          </a:solidFill>
        </p:spPr>
        <p:txBody>
          <a:bodyPr wrap="square" rtlCol="0">
            <a:spAutoFit/>
          </a:bodyPr>
          <a:lstStyle/>
          <a:p>
            <a:pPr algn="r">
              <a:spcAft>
                <a:spcPts val="1350"/>
              </a:spcAft>
            </a:pPr>
            <a:fld id="{B87189C6-61C7-4D23-9A40-B5051EB6F912}" type="slidenum">
              <a:rPr lang="en-US" sz="1125" b="1" spc="-38" smtClean="0">
                <a:latin typeface="Roboto" panose="02000000000000000000" pitchFamily="2" charset="0"/>
                <a:ea typeface="Roboto" panose="02000000000000000000" pitchFamily="2" charset="0"/>
              </a:rPr>
              <a:pPr algn="r">
                <a:spcAft>
                  <a:spcPts val="1350"/>
                </a:spcAft>
              </a:pPr>
              <a:t>‹#›</a:t>
            </a:fld>
            <a:endParaRPr lang="en-US" sz="1125" b="1" spc="-38">
              <a:latin typeface="Roboto" panose="02000000000000000000" pitchFamily="2" charset="0"/>
              <a:ea typeface="Roboto" panose="02000000000000000000" pitchFamily="2" charset="0"/>
            </a:endParaRPr>
          </a:p>
        </p:txBody>
      </p:sp>
      <p:sp>
        <p:nvSpPr>
          <p:cNvPr id="18" name="Text Placeholder 22">
            <a:extLst>
              <a:ext uri="{FF2B5EF4-FFF2-40B4-BE49-F238E27FC236}">
                <a16:creationId xmlns:a16="http://schemas.microsoft.com/office/drawing/2014/main" id="{EDD822D7-92F9-40A2-952B-DED7F31D17E9}"/>
              </a:ext>
            </a:extLst>
          </p:cNvPr>
          <p:cNvSpPr>
            <a:spLocks noGrp="1"/>
          </p:cNvSpPr>
          <p:nvPr>
            <p:ph type="body" sz="quarter" idx="12" hasCustomPrompt="1"/>
          </p:nvPr>
        </p:nvSpPr>
        <p:spPr>
          <a:xfrm>
            <a:off x="6667132" y="146306"/>
            <a:ext cx="4908785" cy="492125"/>
          </a:xfrm>
        </p:spPr>
        <p:txBody>
          <a:bodyPr>
            <a:noAutofit/>
          </a:bodyPr>
          <a:lstStyle>
            <a:lvl1pPr marL="0" indent="0" algn="r">
              <a:buNone/>
              <a:defRPr sz="2325" b="1">
                <a:latin typeface="Montserrat" panose="00000500000000000000"/>
              </a:defRPr>
            </a:lvl1pPr>
          </a:lstStyle>
          <a:p>
            <a:pPr lvl="0"/>
            <a:r>
              <a:rPr lang="en-US"/>
              <a:t>Presentation Title or Section</a:t>
            </a:r>
          </a:p>
        </p:txBody>
      </p:sp>
      <p:pic>
        <p:nvPicPr>
          <p:cNvPr id="9" name="Picture 8" descr="Shape&#10;&#10;Description automatically generated with medium confidence">
            <a:extLst>
              <a:ext uri="{FF2B5EF4-FFF2-40B4-BE49-F238E27FC236}">
                <a16:creationId xmlns:a16="http://schemas.microsoft.com/office/drawing/2014/main" id="{71E27646-B101-4EA9-B22E-D5AAB1179A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14" y="-191116"/>
            <a:ext cx="3695964" cy="1112485"/>
          </a:xfrm>
          <a:prstGeom prst="rect">
            <a:avLst/>
          </a:prstGeom>
        </p:spPr>
      </p:pic>
    </p:spTree>
    <p:extLst>
      <p:ext uri="{BB962C8B-B14F-4D97-AF65-F5344CB8AC3E}">
        <p14:creationId xmlns:p14="http://schemas.microsoft.com/office/powerpoint/2010/main" val="2666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99DD4BC-88CF-4618-97E2-142857095F4A}"/>
              </a:ext>
            </a:extLst>
          </p:cNvPr>
          <p:cNvSpPr txBox="1"/>
          <p:nvPr userDrawn="1"/>
        </p:nvSpPr>
        <p:spPr>
          <a:xfrm>
            <a:off x="9918701" y="6349600"/>
            <a:ext cx="1739900" cy="265457"/>
          </a:xfrm>
          <a:prstGeom prst="rect">
            <a:avLst/>
          </a:prstGeom>
          <a:solidFill>
            <a:schemeClr val="bg1"/>
          </a:solidFill>
        </p:spPr>
        <p:txBody>
          <a:bodyPr wrap="square" rtlCol="0">
            <a:spAutoFit/>
          </a:bodyPr>
          <a:lstStyle/>
          <a:p>
            <a:pPr algn="r">
              <a:spcAft>
                <a:spcPts val="1350"/>
              </a:spcAft>
            </a:pPr>
            <a:fld id="{B87189C6-61C7-4D23-9A40-B5051EB6F912}" type="slidenum">
              <a:rPr lang="en-US" sz="1125" b="1" spc="-38" smtClean="0">
                <a:latin typeface="Roboto" panose="02000000000000000000" pitchFamily="2" charset="0"/>
                <a:ea typeface="Roboto" panose="02000000000000000000" pitchFamily="2" charset="0"/>
              </a:rPr>
              <a:pPr algn="r">
                <a:spcAft>
                  <a:spcPts val="1350"/>
                </a:spcAft>
              </a:pPr>
              <a:t>‹#›</a:t>
            </a:fld>
            <a:endParaRPr lang="en-US" sz="1125" b="1" spc="-38">
              <a:latin typeface="Roboto" panose="02000000000000000000" pitchFamily="2" charset="0"/>
              <a:ea typeface="Roboto" panose="02000000000000000000" pitchFamily="2" charset="0"/>
            </a:endParaRPr>
          </a:p>
        </p:txBody>
      </p:sp>
      <p:sp>
        <p:nvSpPr>
          <p:cNvPr id="8" name="Text Placeholder 22">
            <a:extLst>
              <a:ext uri="{FF2B5EF4-FFF2-40B4-BE49-F238E27FC236}">
                <a16:creationId xmlns:a16="http://schemas.microsoft.com/office/drawing/2014/main" id="{81A81CE4-1393-461E-8F96-59469211E97C}"/>
              </a:ext>
            </a:extLst>
          </p:cNvPr>
          <p:cNvSpPr>
            <a:spLocks noGrp="1"/>
          </p:cNvSpPr>
          <p:nvPr>
            <p:ph type="body" sz="quarter" idx="12" hasCustomPrompt="1"/>
          </p:nvPr>
        </p:nvSpPr>
        <p:spPr>
          <a:xfrm>
            <a:off x="6667132" y="146306"/>
            <a:ext cx="4908785" cy="492125"/>
          </a:xfrm>
        </p:spPr>
        <p:txBody>
          <a:bodyPr>
            <a:noAutofit/>
          </a:bodyPr>
          <a:lstStyle>
            <a:lvl1pPr marL="0" indent="0" algn="r">
              <a:buNone/>
              <a:defRPr sz="2325" b="1">
                <a:latin typeface="Montserrat" panose="00000500000000000000"/>
              </a:defRPr>
            </a:lvl1pPr>
          </a:lstStyle>
          <a:p>
            <a:pPr lvl="0"/>
            <a:r>
              <a:rPr lang="en-US"/>
              <a:t>Presentation Title or Section</a:t>
            </a:r>
          </a:p>
        </p:txBody>
      </p:sp>
      <p:sp>
        <p:nvSpPr>
          <p:cNvPr id="9" name="Text Placeholder 20">
            <a:extLst>
              <a:ext uri="{FF2B5EF4-FFF2-40B4-BE49-F238E27FC236}">
                <a16:creationId xmlns:a16="http://schemas.microsoft.com/office/drawing/2014/main" id="{0EC84139-D2C1-45AD-A43C-E282B206402F}"/>
              </a:ext>
            </a:extLst>
          </p:cNvPr>
          <p:cNvSpPr>
            <a:spLocks noGrp="1"/>
          </p:cNvSpPr>
          <p:nvPr>
            <p:ph type="body" sz="quarter" idx="11" hasCustomPrompt="1"/>
          </p:nvPr>
        </p:nvSpPr>
        <p:spPr>
          <a:xfrm>
            <a:off x="603505" y="1133390"/>
            <a:ext cx="7523163" cy="579437"/>
          </a:xfrm>
        </p:spPr>
        <p:txBody>
          <a:bodyPr>
            <a:normAutofit/>
          </a:bodyPr>
          <a:lstStyle>
            <a:lvl1pPr marL="0" indent="0">
              <a:buNone/>
              <a:defRPr sz="2325">
                <a:latin typeface="Montserrat" panose="00000500000000000000"/>
              </a:defRPr>
            </a:lvl1pPr>
            <a:lvl2pPr marL="342900" indent="0">
              <a:buNone/>
              <a:defRPr/>
            </a:lvl2pPr>
          </a:lstStyle>
          <a:p>
            <a:pPr lvl="0"/>
            <a:r>
              <a:rPr lang="en-US"/>
              <a:t>Click to edit Master title styles</a:t>
            </a:r>
          </a:p>
        </p:txBody>
      </p:sp>
      <p:pic>
        <p:nvPicPr>
          <p:cNvPr id="5" name="Picture 4" descr="Shape&#10;&#10;Description automatically generated with medium confidence">
            <a:extLst>
              <a:ext uri="{FF2B5EF4-FFF2-40B4-BE49-F238E27FC236}">
                <a16:creationId xmlns:a16="http://schemas.microsoft.com/office/drawing/2014/main" id="{758FD869-1ECC-497F-A65A-548EB156FD4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14" y="-191116"/>
            <a:ext cx="3695964" cy="1112485"/>
          </a:xfrm>
          <a:prstGeom prst="rect">
            <a:avLst/>
          </a:prstGeom>
        </p:spPr>
      </p:pic>
    </p:spTree>
    <p:extLst>
      <p:ext uri="{BB962C8B-B14F-4D97-AF65-F5344CB8AC3E}">
        <p14:creationId xmlns:p14="http://schemas.microsoft.com/office/powerpoint/2010/main" val="508849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0FF0FD3-B6CD-43E0-B27C-89320C14F471}"/>
              </a:ext>
            </a:extLst>
          </p:cNvPr>
          <p:cNvSpPr txBox="1"/>
          <p:nvPr userDrawn="1"/>
        </p:nvSpPr>
        <p:spPr>
          <a:xfrm>
            <a:off x="9918701" y="6349600"/>
            <a:ext cx="1739900" cy="265457"/>
          </a:xfrm>
          <a:prstGeom prst="rect">
            <a:avLst/>
          </a:prstGeom>
          <a:solidFill>
            <a:schemeClr val="bg1"/>
          </a:solidFill>
        </p:spPr>
        <p:txBody>
          <a:bodyPr wrap="square" rtlCol="0">
            <a:spAutoFit/>
          </a:bodyPr>
          <a:lstStyle/>
          <a:p>
            <a:pPr algn="r">
              <a:spcAft>
                <a:spcPts val="1350"/>
              </a:spcAft>
            </a:pPr>
            <a:fld id="{B87189C6-61C7-4D23-9A40-B5051EB6F912}" type="slidenum">
              <a:rPr lang="en-US" sz="1125" b="1" spc="-38" smtClean="0">
                <a:latin typeface="Roboto" panose="02000000000000000000" pitchFamily="2" charset="0"/>
                <a:ea typeface="Roboto" panose="02000000000000000000" pitchFamily="2" charset="0"/>
              </a:rPr>
              <a:pPr algn="r">
                <a:spcAft>
                  <a:spcPts val="1350"/>
                </a:spcAft>
              </a:pPr>
              <a:t>‹#›</a:t>
            </a:fld>
            <a:endParaRPr lang="en-US" sz="1125" b="1" spc="-38">
              <a:latin typeface="Roboto" panose="02000000000000000000" pitchFamily="2" charset="0"/>
              <a:ea typeface="Roboto" panose="02000000000000000000" pitchFamily="2" charset="0"/>
            </a:endParaRPr>
          </a:p>
        </p:txBody>
      </p:sp>
      <p:pic>
        <p:nvPicPr>
          <p:cNvPr id="3" name="Picture 2" descr="Shape&#10;&#10;Description automatically generated with medium confidence">
            <a:extLst>
              <a:ext uri="{FF2B5EF4-FFF2-40B4-BE49-F238E27FC236}">
                <a16:creationId xmlns:a16="http://schemas.microsoft.com/office/drawing/2014/main" id="{CDAC405A-F834-435D-805B-FEE7DBD0CE2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14" y="-191116"/>
            <a:ext cx="3695964" cy="1112485"/>
          </a:xfrm>
          <a:prstGeom prst="rect">
            <a:avLst/>
          </a:prstGeom>
        </p:spPr>
      </p:pic>
    </p:spTree>
    <p:extLst>
      <p:ext uri="{BB962C8B-B14F-4D97-AF65-F5344CB8AC3E}">
        <p14:creationId xmlns:p14="http://schemas.microsoft.com/office/powerpoint/2010/main" val="2473944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071A5-C1B9-43C0-A5C7-E66E864A62CB}"/>
              </a:ext>
            </a:extLst>
          </p:cNvPr>
          <p:cNvSpPr>
            <a:spLocks noGrp="1"/>
          </p:cNvSpPr>
          <p:nvPr>
            <p:ph type="title"/>
          </p:nvPr>
        </p:nvSpPr>
        <p:spPr>
          <a:xfrm>
            <a:off x="839788" y="714894"/>
            <a:ext cx="3932237" cy="1342505"/>
          </a:xfrm>
        </p:spPr>
        <p:txBody>
          <a:bodyPr anchor="b">
            <a:normAutofit/>
          </a:bodyPr>
          <a:lstStyle>
            <a:lvl1pPr>
              <a:defRPr sz="2325"/>
            </a:lvl1pPr>
          </a:lstStyle>
          <a:p>
            <a:r>
              <a:rPr lang="en-US"/>
              <a:t>Click to edit Master title style</a:t>
            </a:r>
          </a:p>
        </p:txBody>
      </p:sp>
      <p:sp>
        <p:nvSpPr>
          <p:cNvPr id="3" name="Content Placeholder 2">
            <a:extLst>
              <a:ext uri="{FF2B5EF4-FFF2-40B4-BE49-F238E27FC236}">
                <a16:creationId xmlns:a16="http://schemas.microsoft.com/office/drawing/2014/main" id="{6FB6B0E8-F186-45A3-9C79-9A22FAE50C78}"/>
              </a:ext>
            </a:extLst>
          </p:cNvPr>
          <p:cNvSpPr>
            <a:spLocks noGrp="1"/>
          </p:cNvSpPr>
          <p:nvPr>
            <p:ph idx="1"/>
          </p:nvPr>
        </p:nvSpPr>
        <p:spPr>
          <a:xfrm>
            <a:off x="5183188" y="987427"/>
            <a:ext cx="6172200" cy="4873625"/>
          </a:xfrm>
        </p:spPr>
        <p:txBody>
          <a:bodyPr/>
          <a:lstStyle>
            <a:lvl1pPr>
              <a:defRPr sz="2325"/>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E78278-9394-4A88-88E8-2A22E2726D09}"/>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TextBox 7">
            <a:extLst>
              <a:ext uri="{FF2B5EF4-FFF2-40B4-BE49-F238E27FC236}">
                <a16:creationId xmlns:a16="http://schemas.microsoft.com/office/drawing/2014/main" id="{E0D1363A-E3D9-49FD-9E12-6CE11E3034B4}"/>
              </a:ext>
            </a:extLst>
          </p:cNvPr>
          <p:cNvSpPr txBox="1"/>
          <p:nvPr userDrawn="1"/>
        </p:nvSpPr>
        <p:spPr>
          <a:xfrm>
            <a:off x="9918701" y="6349600"/>
            <a:ext cx="1739900" cy="265457"/>
          </a:xfrm>
          <a:prstGeom prst="rect">
            <a:avLst/>
          </a:prstGeom>
          <a:solidFill>
            <a:schemeClr val="bg1"/>
          </a:solidFill>
        </p:spPr>
        <p:txBody>
          <a:bodyPr wrap="square" rtlCol="0">
            <a:spAutoFit/>
          </a:bodyPr>
          <a:lstStyle/>
          <a:p>
            <a:pPr algn="r">
              <a:spcAft>
                <a:spcPts val="1350"/>
              </a:spcAft>
            </a:pPr>
            <a:fld id="{B87189C6-61C7-4D23-9A40-B5051EB6F912}" type="slidenum">
              <a:rPr lang="en-US" sz="1125" b="1" spc="-38" smtClean="0">
                <a:latin typeface="Roboto" panose="02000000000000000000" pitchFamily="2" charset="0"/>
                <a:ea typeface="Roboto" panose="02000000000000000000" pitchFamily="2" charset="0"/>
              </a:rPr>
              <a:pPr algn="r">
                <a:spcAft>
                  <a:spcPts val="1350"/>
                </a:spcAft>
              </a:pPr>
              <a:t>‹#›</a:t>
            </a:fld>
            <a:endParaRPr lang="en-US" sz="1125" b="1" spc="-38">
              <a:latin typeface="Roboto" panose="02000000000000000000" pitchFamily="2" charset="0"/>
              <a:ea typeface="Roboto" panose="02000000000000000000" pitchFamily="2" charset="0"/>
            </a:endParaRPr>
          </a:p>
        </p:txBody>
      </p:sp>
      <p:pic>
        <p:nvPicPr>
          <p:cNvPr id="6" name="Picture 5" descr="Shape&#10;&#10;Description automatically generated with medium confidence">
            <a:extLst>
              <a:ext uri="{FF2B5EF4-FFF2-40B4-BE49-F238E27FC236}">
                <a16:creationId xmlns:a16="http://schemas.microsoft.com/office/drawing/2014/main" id="{17272510-6D53-4BEB-BF71-A5E6184E03D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14" y="-191116"/>
            <a:ext cx="3695964" cy="1112485"/>
          </a:xfrm>
          <a:prstGeom prst="rect">
            <a:avLst/>
          </a:prstGeom>
        </p:spPr>
      </p:pic>
    </p:spTree>
    <p:extLst>
      <p:ext uri="{BB962C8B-B14F-4D97-AF65-F5344CB8AC3E}">
        <p14:creationId xmlns:p14="http://schemas.microsoft.com/office/powerpoint/2010/main" val="1199188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21437-1A0E-47E7-BC65-8DF9C9420B95}"/>
              </a:ext>
            </a:extLst>
          </p:cNvPr>
          <p:cNvSpPr>
            <a:spLocks noGrp="1"/>
          </p:cNvSpPr>
          <p:nvPr>
            <p:ph type="title"/>
          </p:nvPr>
        </p:nvSpPr>
        <p:spPr>
          <a:xfrm>
            <a:off x="839788" y="739833"/>
            <a:ext cx="3932237" cy="1300942"/>
          </a:xfrm>
        </p:spPr>
        <p:txBody>
          <a:bodyPr anchor="b">
            <a:normAutofit/>
          </a:bodyPr>
          <a:lstStyle>
            <a:lvl1pPr>
              <a:defRPr sz="2325"/>
            </a:lvl1pPr>
          </a:lstStyle>
          <a:p>
            <a:r>
              <a:rPr lang="en-US"/>
              <a:t>Click to edit Master title style</a:t>
            </a:r>
          </a:p>
        </p:txBody>
      </p:sp>
      <p:sp>
        <p:nvSpPr>
          <p:cNvPr id="3" name="Picture Placeholder 2">
            <a:extLst>
              <a:ext uri="{FF2B5EF4-FFF2-40B4-BE49-F238E27FC236}">
                <a16:creationId xmlns:a16="http://schemas.microsoft.com/office/drawing/2014/main" id="{FB1C8017-3789-43DC-9EB3-BA6A83C90D0F}"/>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a:extLst>
              <a:ext uri="{FF2B5EF4-FFF2-40B4-BE49-F238E27FC236}">
                <a16:creationId xmlns:a16="http://schemas.microsoft.com/office/drawing/2014/main" id="{742AD166-9D1C-4FBA-951A-F346382F537B}"/>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TextBox 7">
            <a:extLst>
              <a:ext uri="{FF2B5EF4-FFF2-40B4-BE49-F238E27FC236}">
                <a16:creationId xmlns:a16="http://schemas.microsoft.com/office/drawing/2014/main" id="{F106C967-905F-4BF8-886E-7C4AFBF9DE15}"/>
              </a:ext>
            </a:extLst>
          </p:cNvPr>
          <p:cNvSpPr txBox="1"/>
          <p:nvPr userDrawn="1"/>
        </p:nvSpPr>
        <p:spPr>
          <a:xfrm>
            <a:off x="9918701" y="6349600"/>
            <a:ext cx="1739900" cy="265457"/>
          </a:xfrm>
          <a:prstGeom prst="rect">
            <a:avLst/>
          </a:prstGeom>
          <a:solidFill>
            <a:schemeClr val="bg1"/>
          </a:solidFill>
        </p:spPr>
        <p:txBody>
          <a:bodyPr wrap="square" rtlCol="0">
            <a:spAutoFit/>
          </a:bodyPr>
          <a:lstStyle/>
          <a:p>
            <a:pPr algn="r">
              <a:spcAft>
                <a:spcPts val="1350"/>
              </a:spcAft>
            </a:pPr>
            <a:fld id="{B87189C6-61C7-4D23-9A40-B5051EB6F912}" type="slidenum">
              <a:rPr lang="en-US" sz="1125" b="1" spc="-38" smtClean="0">
                <a:latin typeface="Roboto" panose="02000000000000000000" pitchFamily="2" charset="0"/>
                <a:ea typeface="Roboto" panose="02000000000000000000" pitchFamily="2" charset="0"/>
              </a:rPr>
              <a:pPr algn="r">
                <a:spcAft>
                  <a:spcPts val="1350"/>
                </a:spcAft>
              </a:pPr>
              <a:t>‹#›</a:t>
            </a:fld>
            <a:endParaRPr lang="en-US" sz="1125" b="1" spc="-38">
              <a:latin typeface="Roboto" panose="02000000000000000000" pitchFamily="2" charset="0"/>
              <a:ea typeface="Roboto" panose="02000000000000000000" pitchFamily="2" charset="0"/>
            </a:endParaRPr>
          </a:p>
        </p:txBody>
      </p:sp>
      <p:pic>
        <p:nvPicPr>
          <p:cNvPr id="6" name="Picture 5" descr="Shape&#10;&#10;Description automatically generated with medium confidence">
            <a:extLst>
              <a:ext uri="{FF2B5EF4-FFF2-40B4-BE49-F238E27FC236}">
                <a16:creationId xmlns:a16="http://schemas.microsoft.com/office/drawing/2014/main" id="{F70553BC-600B-4DED-BEC2-4ECD26D85B8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5514" y="-191116"/>
            <a:ext cx="3695964" cy="1112485"/>
          </a:xfrm>
          <a:prstGeom prst="rect">
            <a:avLst/>
          </a:prstGeom>
        </p:spPr>
      </p:pic>
    </p:spTree>
    <p:extLst>
      <p:ext uri="{BB962C8B-B14F-4D97-AF65-F5344CB8AC3E}">
        <p14:creationId xmlns:p14="http://schemas.microsoft.com/office/powerpoint/2010/main" val="1390348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537D50-D71D-4383-9FB2-9774DFD61E01}"/>
              </a:ext>
            </a:extLst>
          </p:cNvPr>
          <p:cNvSpPr>
            <a:spLocks noGrp="1"/>
          </p:cNvSpPr>
          <p:nvPr>
            <p:ph type="title"/>
          </p:nvPr>
        </p:nvSpPr>
        <p:spPr>
          <a:xfrm>
            <a:off x="838200" y="764771"/>
            <a:ext cx="10515600" cy="92591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D6B2EEC-C745-4580-B188-27D975FE80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5" name="Picture 4" descr="Shape&#10;&#10;Description automatically generated with medium confidence">
            <a:extLst>
              <a:ext uri="{FF2B5EF4-FFF2-40B4-BE49-F238E27FC236}">
                <a16:creationId xmlns:a16="http://schemas.microsoft.com/office/drawing/2014/main" id="{434DEB0F-8D3D-4FA7-AC01-F31F497E1D9E}"/>
              </a:ext>
            </a:extLst>
          </p:cNvPr>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95514" y="-191116"/>
            <a:ext cx="3695964" cy="1112485"/>
          </a:xfrm>
          <a:prstGeom prst="rect">
            <a:avLst/>
          </a:prstGeom>
        </p:spPr>
      </p:pic>
    </p:spTree>
    <p:extLst>
      <p:ext uri="{BB962C8B-B14F-4D97-AF65-F5344CB8AC3E}">
        <p14:creationId xmlns:p14="http://schemas.microsoft.com/office/powerpoint/2010/main" val="221263670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 id="2147483672" r:id="rId15"/>
    <p:sldLayoutId id="2147483686" r:id="rId16"/>
    <p:sldLayoutId id="2147483673" r:id="rId17"/>
    <p:sldLayoutId id="2147483674" r:id="rId18"/>
    <p:sldLayoutId id="2147483675" r:id="rId19"/>
    <p:sldLayoutId id="2147483676" r:id="rId20"/>
    <p:sldLayoutId id="2147483687" r:id="rId2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ontserrat" panose="0000050000000000000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kern="1200">
          <a:solidFill>
            <a:schemeClr val="tx1"/>
          </a:solidFill>
          <a:latin typeface="Roboto" panose="0200000000000000000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650" kern="1200">
          <a:solidFill>
            <a:schemeClr val="tx1"/>
          </a:solidFill>
          <a:latin typeface="Roboto" panose="0200000000000000000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Roboto" panose="0200000000000000000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Roboto" panose="0200000000000000000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Roboto" panose="0200000000000000000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8">
            <a:extLst>
              <a:ext uri="{FF2B5EF4-FFF2-40B4-BE49-F238E27FC236}">
                <a16:creationId xmlns:a16="http://schemas.microsoft.com/office/drawing/2014/main" id="{5D4751E3-661D-469C-A631-123FA72329BB}"/>
              </a:ext>
            </a:extLst>
          </p:cNvPr>
          <p:cNvSpPr>
            <a:spLocks noChangeArrowheads="1"/>
          </p:cNvSpPr>
          <p:nvPr/>
        </p:nvSpPr>
        <p:spPr bwMode="auto">
          <a:xfrm>
            <a:off x="1981200" y="2667000"/>
            <a:ext cx="83058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n-US" altLang="en-US" sz="3600" b="1">
              <a:solidFill>
                <a:srgbClr val="333399"/>
              </a:solidFill>
            </a:endParaRPr>
          </a:p>
        </p:txBody>
      </p:sp>
      <p:sp>
        <p:nvSpPr>
          <p:cNvPr id="10245" name="Rectangle 11">
            <a:extLst>
              <a:ext uri="{FF2B5EF4-FFF2-40B4-BE49-F238E27FC236}">
                <a16:creationId xmlns:a16="http://schemas.microsoft.com/office/drawing/2014/main" id="{3FCE02B6-8596-4BF7-ADCE-A66D399B80A4}"/>
              </a:ext>
            </a:extLst>
          </p:cNvPr>
          <p:cNvSpPr>
            <a:spLocks noChangeArrowheads="1"/>
          </p:cNvSpPr>
          <p:nvPr/>
        </p:nvSpPr>
        <p:spPr bwMode="auto">
          <a:xfrm>
            <a:off x="2057400" y="2905760"/>
            <a:ext cx="8305800" cy="258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b="1">
                <a:latin typeface="Arial"/>
                <a:cs typeface="Arial"/>
              </a:rPr>
              <a:t>Recommendations/Outcomes</a:t>
            </a:r>
            <a:endParaRPr lang="en-US" altLang="en-US" sz="2400" b="1"/>
          </a:p>
          <a:p>
            <a:pPr algn="ctr" eaLnBrk="1" hangingPunct="1">
              <a:spcBef>
                <a:spcPct val="0"/>
              </a:spcBef>
              <a:buFontTx/>
              <a:buNone/>
            </a:pPr>
            <a:r>
              <a:rPr lang="en-US" altLang="en-US" sz="2000" b="1"/>
              <a:t>International Workshop on Updated Recommendations in the Trade Statistics Manuals</a:t>
            </a:r>
          </a:p>
          <a:p>
            <a:pPr algn="ctr" eaLnBrk="1" hangingPunct="1">
              <a:spcBef>
                <a:spcPct val="0"/>
              </a:spcBef>
              <a:buFontTx/>
              <a:buNone/>
            </a:pPr>
            <a:r>
              <a:rPr lang="en-US" altLang="en-US" sz="2000" b="1"/>
              <a:t> IMTS 2026 and MSITS 2026</a:t>
            </a:r>
          </a:p>
          <a:p>
            <a:pPr algn="ctr" eaLnBrk="1" hangingPunct="1">
              <a:spcBef>
                <a:spcPct val="0"/>
              </a:spcBef>
              <a:buFontTx/>
              <a:buNone/>
            </a:pPr>
            <a:r>
              <a:rPr lang="en-US" altLang="en-US" sz="1600" b="1"/>
              <a:t>14-16 April 2025</a:t>
            </a:r>
          </a:p>
          <a:p>
            <a:pPr algn="ctr" eaLnBrk="1" hangingPunct="1">
              <a:spcBef>
                <a:spcPct val="0"/>
              </a:spcBef>
              <a:buFontTx/>
              <a:buNone/>
            </a:pPr>
            <a:r>
              <a:rPr lang="en-US" altLang="en-US" sz="1600" b="1"/>
              <a:t>Muscat, Oman</a:t>
            </a:r>
          </a:p>
        </p:txBody>
      </p:sp>
      <p:sp>
        <p:nvSpPr>
          <p:cNvPr id="10247" name="Rectangle 14">
            <a:extLst>
              <a:ext uri="{FF2B5EF4-FFF2-40B4-BE49-F238E27FC236}">
                <a16:creationId xmlns:a16="http://schemas.microsoft.com/office/drawing/2014/main" id="{74D211D8-C619-4E35-BC36-223521B62F7D}"/>
              </a:ext>
            </a:extLst>
          </p:cNvPr>
          <p:cNvSpPr>
            <a:spLocks noChangeArrowheads="1"/>
          </p:cNvSpPr>
          <p:nvPr/>
        </p:nvSpPr>
        <p:spPr bwMode="auto">
          <a:xfrm>
            <a:off x="2133600" y="5943600"/>
            <a:ext cx="8382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panose="020B0604020202020204" pitchFamily="34" charset="0"/>
              </a:defRPr>
            </a:lvl1pPr>
            <a:lvl2pPr marL="742950" indent="-285750" eaLnBrk="0" hangingPunct="0">
              <a:spcBef>
                <a:spcPct val="20000"/>
              </a:spcBef>
              <a:buChar char="–"/>
              <a:defRPr sz="2800">
                <a:solidFill>
                  <a:schemeClr val="tx1"/>
                </a:solidFill>
                <a:latin typeface="Arial" panose="020B0604020202020204" pitchFamily="34" charset="0"/>
              </a:defRPr>
            </a:lvl2pPr>
            <a:lvl3pPr marL="1143000" indent="-228600" eaLnBrk="0" hangingPunct="0">
              <a:spcBef>
                <a:spcPct val="20000"/>
              </a:spcBef>
              <a:buChar char="•"/>
              <a:defRPr sz="2400">
                <a:solidFill>
                  <a:schemeClr val="tx1"/>
                </a:solidFill>
                <a:latin typeface="Arial" panose="020B0604020202020204" pitchFamily="34" charset="0"/>
              </a:defRPr>
            </a:lvl3pPr>
            <a:lvl4pPr marL="1600200" indent="-228600" eaLnBrk="0" hangingPunct="0">
              <a:spcBef>
                <a:spcPct val="20000"/>
              </a:spcBef>
              <a:buChar char="–"/>
              <a:defRPr sz="2000">
                <a:solidFill>
                  <a:schemeClr val="tx1"/>
                </a:solidFill>
                <a:latin typeface="Arial" panose="020B0604020202020204" pitchFamily="34" charset="0"/>
              </a:defRPr>
            </a:lvl4pPr>
            <a:lvl5pPr marL="2057400" indent="-228600" eaLnBrk="0" hangingPunct="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br>
              <a:rPr lang="en-US" altLang="en-US" sz="1800" b="1"/>
            </a:br>
            <a:endParaRPr lang="en-US" altLang="en-US" sz="1800" b="1"/>
          </a:p>
        </p:txBody>
      </p:sp>
      <p:pic>
        <p:nvPicPr>
          <p:cNvPr id="3" name="Picture 2">
            <a:extLst>
              <a:ext uri="{FF2B5EF4-FFF2-40B4-BE49-F238E27FC236}">
                <a16:creationId xmlns:a16="http://schemas.microsoft.com/office/drawing/2014/main" id="{7E13BE39-8CA1-DC3C-5627-962DF432A24A}"/>
              </a:ext>
            </a:extLst>
          </p:cNvPr>
          <p:cNvPicPr>
            <a:picLocks noChangeAspect="1"/>
          </p:cNvPicPr>
          <p:nvPr/>
        </p:nvPicPr>
        <p:blipFill>
          <a:blip r:embed="rId3"/>
          <a:stretch>
            <a:fillRect/>
          </a:stretch>
        </p:blipFill>
        <p:spPr>
          <a:xfrm>
            <a:off x="8856919" y="182223"/>
            <a:ext cx="2695001" cy="963535"/>
          </a:xfrm>
          <a:prstGeom prst="rect">
            <a:avLst/>
          </a:prstGeom>
        </p:spPr>
      </p:pic>
    </p:spTree>
  </p:cSld>
  <p:clrMapOvr>
    <a:masterClrMapping/>
  </p:clrMapOvr>
  <p:transition spd="med">
    <p:circl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3A715A5F-128A-A65F-1677-FF7E135C18A0}"/>
              </a:ext>
            </a:extLst>
          </p:cNvPr>
          <p:cNvGraphicFramePr/>
          <p:nvPr>
            <p:extLst>
              <p:ext uri="{D42A27DB-BD31-4B8C-83A1-F6EECF244321}">
                <p14:modId xmlns:p14="http://schemas.microsoft.com/office/powerpoint/2010/main" val="2782484265"/>
              </p:ext>
            </p:extLst>
          </p:nvPr>
        </p:nvGraphicFramePr>
        <p:xfrm>
          <a:off x="599568" y="1828799"/>
          <a:ext cx="10849889" cy="43014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A6677BEB-BAE7-3225-F742-1B1CAF7F20BE}"/>
              </a:ext>
            </a:extLst>
          </p:cNvPr>
          <p:cNvSpPr>
            <a:spLocks noGrp="1"/>
          </p:cNvSpPr>
          <p:nvPr>
            <p:ph type="body" sz="quarter" idx="11"/>
          </p:nvPr>
        </p:nvSpPr>
        <p:spPr/>
        <p:txBody>
          <a:bodyPr/>
          <a:lstStyle/>
          <a:p>
            <a:r>
              <a:rPr lang="en-US"/>
              <a:t>Workshop outcomes/recommendation</a:t>
            </a:r>
          </a:p>
        </p:txBody>
      </p:sp>
      <p:sp>
        <p:nvSpPr>
          <p:cNvPr id="4" name="Text Placeholder 3">
            <a:extLst>
              <a:ext uri="{FF2B5EF4-FFF2-40B4-BE49-F238E27FC236}">
                <a16:creationId xmlns:a16="http://schemas.microsoft.com/office/drawing/2014/main" id="{3C274682-0DBC-685D-46AC-BAE5D37A4772}"/>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2866973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592E14-DC09-142C-2DCA-6FC07DCBEF65}"/>
            </a:ext>
          </a:extLst>
        </p:cNvPr>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07C8E2E0-C9D5-E95C-9A74-EF4A6CC13F6E}"/>
              </a:ext>
            </a:extLst>
          </p:cNvPr>
          <p:cNvGraphicFramePr/>
          <p:nvPr>
            <p:extLst>
              <p:ext uri="{D42A27DB-BD31-4B8C-83A1-F6EECF244321}">
                <p14:modId xmlns:p14="http://schemas.microsoft.com/office/powerpoint/2010/main" val="2355228437"/>
              </p:ext>
            </p:extLst>
          </p:nvPr>
        </p:nvGraphicFramePr>
        <p:xfrm>
          <a:off x="599568" y="1828799"/>
          <a:ext cx="10849889" cy="43014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38A01ABD-ABC6-020A-09CB-5A68178AD857}"/>
              </a:ext>
            </a:extLst>
          </p:cNvPr>
          <p:cNvSpPr>
            <a:spLocks noGrp="1"/>
          </p:cNvSpPr>
          <p:nvPr>
            <p:ph type="body" sz="quarter" idx="11"/>
          </p:nvPr>
        </p:nvSpPr>
        <p:spPr/>
        <p:txBody>
          <a:bodyPr/>
          <a:lstStyle/>
          <a:p>
            <a:r>
              <a:rPr lang="en-US"/>
              <a:t>Workshop outcomes/recommendation</a:t>
            </a:r>
          </a:p>
        </p:txBody>
      </p:sp>
      <p:sp>
        <p:nvSpPr>
          <p:cNvPr id="4" name="Text Placeholder 3">
            <a:extLst>
              <a:ext uri="{FF2B5EF4-FFF2-40B4-BE49-F238E27FC236}">
                <a16:creationId xmlns:a16="http://schemas.microsoft.com/office/drawing/2014/main" id="{CE7902EE-E468-68BE-4BA3-A64830198720}"/>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4156465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8CD0D6-C547-CADD-2A80-50B565199DF5}"/>
            </a:ext>
          </a:extLst>
        </p:cNvPr>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7B3200B8-17EE-B724-F9D1-E8772527572F}"/>
              </a:ext>
            </a:extLst>
          </p:cNvPr>
          <p:cNvGraphicFramePr/>
          <p:nvPr>
            <p:extLst>
              <p:ext uri="{D42A27DB-BD31-4B8C-83A1-F6EECF244321}">
                <p14:modId xmlns:p14="http://schemas.microsoft.com/office/powerpoint/2010/main" val="3619904034"/>
              </p:ext>
            </p:extLst>
          </p:nvPr>
        </p:nvGraphicFramePr>
        <p:xfrm>
          <a:off x="599568" y="1828799"/>
          <a:ext cx="10849889" cy="43014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EB5588CF-0FF5-3E3C-7A9E-A1C160ADF9D7}"/>
              </a:ext>
            </a:extLst>
          </p:cNvPr>
          <p:cNvSpPr>
            <a:spLocks noGrp="1"/>
          </p:cNvSpPr>
          <p:nvPr>
            <p:ph type="body" sz="quarter" idx="11"/>
          </p:nvPr>
        </p:nvSpPr>
        <p:spPr/>
        <p:txBody>
          <a:bodyPr/>
          <a:lstStyle/>
          <a:p>
            <a:r>
              <a:rPr lang="en-US"/>
              <a:t>Workshop outcomes/recommendation</a:t>
            </a:r>
          </a:p>
        </p:txBody>
      </p:sp>
      <p:sp>
        <p:nvSpPr>
          <p:cNvPr id="4" name="Text Placeholder 3">
            <a:extLst>
              <a:ext uri="{FF2B5EF4-FFF2-40B4-BE49-F238E27FC236}">
                <a16:creationId xmlns:a16="http://schemas.microsoft.com/office/drawing/2014/main" id="{C99CFFBF-C2CE-D9E9-2288-C52B104BF503}"/>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97890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4E0AB479-8124-48BA-69D5-38468E9DEF68}"/>
              </a:ext>
            </a:extLst>
          </p:cNvPr>
          <p:cNvGraphicFramePr/>
          <p:nvPr>
            <p:extLst>
              <p:ext uri="{D42A27DB-BD31-4B8C-83A1-F6EECF244321}">
                <p14:modId xmlns:p14="http://schemas.microsoft.com/office/powerpoint/2010/main" val="282117107"/>
              </p:ext>
            </p:extLst>
          </p:nvPr>
        </p:nvGraphicFramePr>
        <p:xfrm>
          <a:off x="599568" y="1828799"/>
          <a:ext cx="10849889" cy="43014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 Placeholder 2">
            <a:extLst>
              <a:ext uri="{FF2B5EF4-FFF2-40B4-BE49-F238E27FC236}">
                <a16:creationId xmlns:a16="http://schemas.microsoft.com/office/drawing/2014/main" id="{FE6182F2-05D4-6CEB-C352-9CCB37915E8C}"/>
              </a:ext>
            </a:extLst>
          </p:cNvPr>
          <p:cNvSpPr>
            <a:spLocks noGrp="1"/>
          </p:cNvSpPr>
          <p:nvPr>
            <p:ph type="body" sz="quarter" idx="11"/>
          </p:nvPr>
        </p:nvSpPr>
        <p:spPr/>
        <p:txBody>
          <a:bodyPr vert="horz" lIns="91440" tIns="45720" rIns="91440" bIns="45720" rtlCol="0" anchor="t">
            <a:normAutofit/>
          </a:bodyPr>
          <a:lstStyle/>
          <a:p>
            <a:r>
              <a:rPr lang="en-US" sz="2300"/>
              <a:t>Workshop outcomes/recommendation</a:t>
            </a:r>
            <a:endParaRPr lang="en-US"/>
          </a:p>
        </p:txBody>
      </p:sp>
      <p:sp>
        <p:nvSpPr>
          <p:cNvPr id="4" name="Text Placeholder 3">
            <a:extLst>
              <a:ext uri="{FF2B5EF4-FFF2-40B4-BE49-F238E27FC236}">
                <a16:creationId xmlns:a16="http://schemas.microsoft.com/office/drawing/2014/main" id="{3CF327BD-E003-0406-BF14-1A7EB038CE18}"/>
              </a:ext>
            </a:extLst>
          </p:cNvPr>
          <p:cNvSpPr>
            <a:spLocks noGrp="1"/>
          </p:cNvSpPr>
          <p:nvPr>
            <p:ph type="body" sz="quarter" idx="12"/>
          </p:nvPr>
        </p:nvSpPr>
        <p:spPr/>
        <p:txBody>
          <a:bodyPr/>
          <a:lstStyle/>
          <a:p>
            <a:endParaRPr lang="en-US"/>
          </a:p>
        </p:txBody>
      </p:sp>
    </p:spTree>
    <p:extLst>
      <p:ext uri="{BB962C8B-B14F-4D97-AF65-F5344CB8AC3E}">
        <p14:creationId xmlns:p14="http://schemas.microsoft.com/office/powerpoint/2010/main" val="262231224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NA Update Timeline3" id="{7B903F04-7058-4004-802D-FF313020E35E}" vid="{6D7FCEA7-4F05-4536-9E32-980C29518DD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19F519AFC9644FB8D3D4B9DB76C27E" ma:contentTypeVersion="18" ma:contentTypeDescription="Create a new document." ma:contentTypeScope="" ma:versionID="0b957bb7963042d4a5e414c211d97b08">
  <xsd:schema xmlns:xsd="http://www.w3.org/2001/XMLSchema" xmlns:xs="http://www.w3.org/2001/XMLSchema" xmlns:p="http://schemas.microsoft.com/office/2006/metadata/properties" xmlns:ns2="cfc03cda-bc36-4859-b431-cc9043cb4594" xmlns:ns3="4774538e-7891-43b6-a84b-740af6ca28fe" xmlns:ns4="985ec44e-1bab-4c0b-9df0-6ba128686fc9" targetNamespace="http://schemas.microsoft.com/office/2006/metadata/properties" ma:root="true" ma:fieldsID="b86b21f3dfa4e337314fa6398e7dd9d8" ns2:_="" ns3:_="" ns4:_="">
    <xsd:import namespace="cfc03cda-bc36-4859-b431-cc9043cb4594"/>
    <xsd:import namespace="4774538e-7891-43b6-a84b-740af6ca28fe"/>
    <xsd:import namespace="985ec44e-1bab-4c0b-9df0-6ba128686fc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c03cda-bc36-4859-b431-cc9043cb45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74538e-7891-43b6-a84b-740af6ca28f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b8821def-ab9c-48d5-91c1-11f7b21153fe}" ma:internalName="TaxCatchAll" ma:showField="CatchAllData" ma:web="4774538e-7891-43b6-a84b-740af6ca28f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985ec44e-1bab-4c0b-9df0-6ba128686fc9" xsi:nil="true"/>
    <lcf76f155ced4ddcb4097134ff3c332f xmlns="cfc03cda-bc36-4859-b431-cc9043cb459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9D46D1-AC4F-4AA2-A177-037C32099AFF}">
  <ds:schemaRefs>
    <ds:schemaRef ds:uri="4774538e-7891-43b6-a84b-740af6ca28fe"/>
    <ds:schemaRef ds:uri="985ec44e-1bab-4c0b-9df0-6ba128686fc9"/>
    <ds:schemaRef ds:uri="cfc03cda-bc36-4859-b431-cc9043cb459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F63D04B-AA8B-471B-95C8-11139D169319}">
  <ds:schemaRefs>
    <ds:schemaRef ds:uri="4774538e-7891-43b6-a84b-740af6ca28fe"/>
    <ds:schemaRef ds:uri="985ec44e-1bab-4c0b-9df0-6ba128686fc9"/>
    <ds:schemaRef ds:uri="cfc03cda-bc36-4859-b431-cc9043cb459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D18B781-C295-4B55-B1BB-71E5708EF1F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5</Slides>
  <Notes>1</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1_Office Theme</vt:lpstr>
      <vt:lpstr>PowerPoint Presentation</vt:lpstr>
      <vt:lpstr>PowerPoint Presentation</vt:lpstr>
      <vt:lpstr>PowerPoint Presentation</vt:lpstr>
      <vt:lpstr>PowerPoint Presentation</vt:lpstr>
      <vt:lpstr>PowerPoint Presentation</vt:lpstr>
    </vt:vector>
  </TitlesOfParts>
  <Company>UNSD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Markie Muryawan</dc:creator>
  <cp:revision>1</cp:revision>
  <cp:lastPrinted>2015-05-05T19:02:03Z</cp:lastPrinted>
  <dcterms:created xsi:type="dcterms:W3CDTF">2003-09-08T09:07:59Z</dcterms:created>
  <dcterms:modified xsi:type="dcterms:W3CDTF">2025-04-16T11:55:09Z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0x0101000719F519AFC9644FB8D3D4B9DB76C27E</vt:lpwstr>
  </property>
  <property fmtid="{D5CDD505-2E9C-101B-9397-08002B2CF9AE}" pid="3" name="Order">
    <vt:r8>1347200</vt:r8>
  </property>
  <property fmtid="{D5CDD505-2E9C-101B-9397-08002B2CF9AE}" pid="4" name="MediaServiceImageTags">
    <vt:lpwstr/>
  </property>
</Properties>
</file>